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handoutMasterIdLst>
    <p:handoutMasterId r:id="rId24"/>
  </p:handoutMasterIdLst>
  <p:sldIdLst>
    <p:sldId id="257" r:id="rId5"/>
    <p:sldId id="285" r:id="rId6"/>
    <p:sldId id="286" r:id="rId7"/>
    <p:sldId id="259" r:id="rId8"/>
    <p:sldId id="258" r:id="rId9"/>
    <p:sldId id="287" r:id="rId10"/>
    <p:sldId id="288" r:id="rId11"/>
    <p:sldId id="290" r:id="rId12"/>
    <p:sldId id="291" r:id="rId13"/>
    <p:sldId id="295" r:id="rId14"/>
    <p:sldId id="296" r:id="rId15"/>
    <p:sldId id="292" r:id="rId16"/>
    <p:sldId id="293" r:id="rId17"/>
    <p:sldId id="261" r:id="rId18"/>
    <p:sldId id="266" r:id="rId19"/>
    <p:sldId id="267" r:id="rId20"/>
    <p:sldId id="294" r:id="rId21"/>
    <p:sldId id="278" r:id="rId22"/>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6E7"/>
    <a:srgbClr val="8D6347"/>
    <a:srgbClr val="FFFFFF"/>
    <a:srgbClr val="9D0000"/>
    <a:srgbClr val="855939"/>
    <a:srgbClr val="60370F"/>
    <a:srgbClr val="8D63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115" autoAdjust="0"/>
    <p:restoredTop sz="95033" autoAdjust="0"/>
  </p:normalViewPr>
  <p:slideViewPr>
    <p:cSldViewPr snapToGrid="0">
      <p:cViewPr>
        <p:scale>
          <a:sx n="75" d="100"/>
          <a:sy n="75" d="100"/>
        </p:scale>
        <p:origin x="739" y="216"/>
      </p:cViewPr>
      <p:guideLst/>
    </p:cSldViewPr>
  </p:slideViewPr>
  <p:notesTextViewPr>
    <p:cViewPr>
      <p:scale>
        <a:sx n="3" d="2"/>
        <a:sy n="3" d="2"/>
      </p:scale>
      <p:origin x="0" y="0"/>
    </p:cViewPr>
  </p:notesTextViewPr>
  <p:sorterViewPr>
    <p:cViewPr>
      <p:scale>
        <a:sx n="100" d="100"/>
        <a:sy n="100" d="100"/>
      </p:scale>
      <p:origin x="0" y="-6125"/>
    </p:cViewPr>
  </p:sorterViewPr>
  <p:notesViewPr>
    <p:cSldViewPr snapToGrid="0" showGuides="1">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635C87-2E62-4093-9A27-E98FC63FAB8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A5AAF69-BA68-4C49-8B47-9FD6ED6C5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9A152F-86C0-448B-A54E-0E2D8D8754BB}" type="datetimeFigureOut">
              <a:rPr lang="en-US" smtClean="0"/>
              <a:t>1/16/2024</a:t>
            </a:fld>
            <a:endParaRPr lang="en-US" dirty="0"/>
          </a:p>
        </p:txBody>
      </p:sp>
      <p:sp>
        <p:nvSpPr>
          <p:cNvPr id="4" name="Footer Placeholder 3">
            <a:extLst>
              <a:ext uri="{FF2B5EF4-FFF2-40B4-BE49-F238E27FC236}">
                <a16:creationId xmlns:a16="http://schemas.microsoft.com/office/drawing/2014/main" id="{37C6C3CB-CCFF-4F2E-B237-337C69FBB6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EF750B0-2FB2-4047-BE00-43B13750AB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71E503E-9C9E-4EC6-B8AF-91FC09DF0C7B}" type="slidenum">
              <a:rPr lang="en-US" smtClean="0"/>
              <a:t>‹#›</a:t>
            </a:fld>
            <a:endParaRPr lang="en-US" dirty="0"/>
          </a:p>
        </p:txBody>
      </p:sp>
    </p:spTree>
    <p:extLst>
      <p:ext uri="{BB962C8B-B14F-4D97-AF65-F5344CB8AC3E}">
        <p14:creationId xmlns:p14="http://schemas.microsoft.com/office/powerpoint/2010/main" val="1479284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0077E-5661-4679-A0C9-7CAF4697BC9A}" type="datetimeFigureOut">
              <a:rPr lang="en-US" noProof="0" smtClean="0"/>
              <a:t>1/16/2024</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E59743-683C-4279-9E83-23C937C99CF6}" type="slidenum">
              <a:rPr lang="en-US" noProof="0" smtClean="0"/>
              <a:t>‹#›</a:t>
            </a:fld>
            <a:endParaRPr lang="en-US" noProof="0" dirty="0"/>
          </a:p>
        </p:txBody>
      </p:sp>
    </p:spTree>
    <p:extLst>
      <p:ext uri="{BB962C8B-B14F-4D97-AF65-F5344CB8AC3E}">
        <p14:creationId xmlns:p14="http://schemas.microsoft.com/office/powerpoint/2010/main" val="2819313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a:t>
            </a:fld>
            <a:endParaRPr lang="en-US" noProof="0" dirty="0"/>
          </a:p>
        </p:txBody>
      </p:sp>
    </p:spTree>
    <p:extLst>
      <p:ext uri="{BB962C8B-B14F-4D97-AF65-F5344CB8AC3E}">
        <p14:creationId xmlns:p14="http://schemas.microsoft.com/office/powerpoint/2010/main" val="40570215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10</a:t>
            </a:fld>
            <a:endParaRPr lang="en-US"/>
          </a:p>
        </p:txBody>
      </p:sp>
    </p:spTree>
    <p:extLst>
      <p:ext uri="{BB962C8B-B14F-4D97-AF65-F5344CB8AC3E}">
        <p14:creationId xmlns:p14="http://schemas.microsoft.com/office/powerpoint/2010/main" val="157496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12</a:t>
            </a:fld>
            <a:endParaRPr lang="en-US"/>
          </a:p>
        </p:txBody>
      </p:sp>
    </p:spTree>
    <p:extLst>
      <p:ext uri="{BB962C8B-B14F-4D97-AF65-F5344CB8AC3E}">
        <p14:creationId xmlns:p14="http://schemas.microsoft.com/office/powerpoint/2010/main" val="18322673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13</a:t>
            </a:fld>
            <a:endParaRPr lang="en-US"/>
          </a:p>
        </p:txBody>
      </p:sp>
    </p:spTree>
    <p:extLst>
      <p:ext uri="{BB962C8B-B14F-4D97-AF65-F5344CB8AC3E}">
        <p14:creationId xmlns:p14="http://schemas.microsoft.com/office/powerpoint/2010/main" val="389030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14</a:t>
            </a:fld>
            <a:endParaRPr lang="en-US" noProof="0" dirty="0"/>
          </a:p>
        </p:txBody>
      </p:sp>
    </p:spTree>
    <p:extLst>
      <p:ext uri="{BB962C8B-B14F-4D97-AF65-F5344CB8AC3E}">
        <p14:creationId xmlns:p14="http://schemas.microsoft.com/office/powerpoint/2010/main" val="3448872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15</a:t>
            </a:fld>
            <a:endParaRPr lang="en-US" noProof="0" dirty="0"/>
          </a:p>
        </p:txBody>
      </p:sp>
    </p:spTree>
    <p:extLst>
      <p:ext uri="{BB962C8B-B14F-4D97-AF65-F5344CB8AC3E}">
        <p14:creationId xmlns:p14="http://schemas.microsoft.com/office/powerpoint/2010/main" val="1595582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16</a:t>
            </a:fld>
            <a:endParaRPr lang="en-US" noProof="0" dirty="0"/>
          </a:p>
        </p:txBody>
      </p:sp>
    </p:spTree>
    <p:extLst>
      <p:ext uri="{BB962C8B-B14F-4D97-AF65-F5344CB8AC3E}">
        <p14:creationId xmlns:p14="http://schemas.microsoft.com/office/powerpoint/2010/main" val="3923592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17</a:t>
            </a:fld>
            <a:endParaRPr lang="en-US"/>
          </a:p>
        </p:txBody>
      </p:sp>
    </p:spTree>
    <p:extLst>
      <p:ext uri="{BB962C8B-B14F-4D97-AF65-F5344CB8AC3E}">
        <p14:creationId xmlns:p14="http://schemas.microsoft.com/office/powerpoint/2010/main" val="35089421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18</a:t>
            </a:fld>
            <a:endParaRPr lang="en-US" noProof="0" dirty="0"/>
          </a:p>
        </p:txBody>
      </p:sp>
    </p:spTree>
    <p:extLst>
      <p:ext uri="{BB962C8B-B14F-4D97-AF65-F5344CB8AC3E}">
        <p14:creationId xmlns:p14="http://schemas.microsoft.com/office/powerpoint/2010/main" val="2361866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2</a:t>
            </a:fld>
            <a:endParaRPr lang="en-US"/>
          </a:p>
        </p:txBody>
      </p:sp>
    </p:spTree>
    <p:extLst>
      <p:ext uri="{BB962C8B-B14F-4D97-AF65-F5344CB8AC3E}">
        <p14:creationId xmlns:p14="http://schemas.microsoft.com/office/powerpoint/2010/main" val="238618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3</a:t>
            </a:fld>
            <a:endParaRPr lang="en-US" noProof="0" dirty="0"/>
          </a:p>
        </p:txBody>
      </p:sp>
    </p:spTree>
    <p:extLst>
      <p:ext uri="{BB962C8B-B14F-4D97-AF65-F5344CB8AC3E}">
        <p14:creationId xmlns:p14="http://schemas.microsoft.com/office/powerpoint/2010/main" val="38234818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4</a:t>
            </a:fld>
            <a:endParaRPr lang="en-US" noProof="0" dirty="0"/>
          </a:p>
        </p:txBody>
      </p:sp>
    </p:spTree>
    <p:extLst>
      <p:ext uri="{BB962C8B-B14F-4D97-AF65-F5344CB8AC3E}">
        <p14:creationId xmlns:p14="http://schemas.microsoft.com/office/powerpoint/2010/main" val="626266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E59743-683C-4279-9E83-23C937C99CF6}" type="slidenum">
              <a:rPr lang="en-US" noProof="0" smtClean="0"/>
              <a:t>5</a:t>
            </a:fld>
            <a:endParaRPr lang="en-US" noProof="0" dirty="0"/>
          </a:p>
        </p:txBody>
      </p:sp>
    </p:spTree>
    <p:extLst>
      <p:ext uri="{BB962C8B-B14F-4D97-AF65-F5344CB8AC3E}">
        <p14:creationId xmlns:p14="http://schemas.microsoft.com/office/powerpoint/2010/main" val="2713042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6</a:t>
            </a:fld>
            <a:endParaRPr lang="en-US"/>
          </a:p>
        </p:txBody>
      </p:sp>
    </p:spTree>
    <p:extLst>
      <p:ext uri="{BB962C8B-B14F-4D97-AF65-F5344CB8AC3E}">
        <p14:creationId xmlns:p14="http://schemas.microsoft.com/office/powerpoint/2010/main" val="614233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7</a:t>
            </a:fld>
            <a:endParaRPr lang="en-US"/>
          </a:p>
        </p:txBody>
      </p:sp>
    </p:spTree>
    <p:extLst>
      <p:ext uri="{BB962C8B-B14F-4D97-AF65-F5344CB8AC3E}">
        <p14:creationId xmlns:p14="http://schemas.microsoft.com/office/powerpoint/2010/main" val="362457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8</a:t>
            </a:fld>
            <a:endParaRPr lang="en-US"/>
          </a:p>
        </p:txBody>
      </p:sp>
    </p:spTree>
    <p:extLst>
      <p:ext uri="{BB962C8B-B14F-4D97-AF65-F5344CB8AC3E}">
        <p14:creationId xmlns:p14="http://schemas.microsoft.com/office/powerpoint/2010/main" val="295037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E59743-683C-4279-9E83-23C937C99CF6}" type="slidenum">
              <a:rPr lang="en-US" smtClean="0"/>
              <a:t>9</a:t>
            </a:fld>
            <a:endParaRPr lang="en-US"/>
          </a:p>
        </p:txBody>
      </p:sp>
    </p:spTree>
    <p:extLst>
      <p:ext uri="{BB962C8B-B14F-4D97-AF65-F5344CB8AC3E}">
        <p14:creationId xmlns:p14="http://schemas.microsoft.com/office/powerpoint/2010/main" val="3023903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1/16/2024</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49892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1/16/2024</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p14="http://schemas.microsoft.com/office/powerpoint/2010/main" val="3942399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1/16/2024</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p14="http://schemas.microsoft.com/office/powerpoint/2010/main" val="34080018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41732169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02663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p14="http://schemas.microsoft.com/office/powerpoint/2010/main" val="17426187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3847814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62663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a:t>Click to 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3562446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39811870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4171673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en-US" noProof="0" smtClean="0"/>
              <a:t>1/16/2024</a:t>
            </a:fld>
            <a:endParaRPr lang="en-US" noProof="0"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p14="http://schemas.microsoft.com/office/powerpoint/2010/main" val="18555914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40655235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8698657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val="326160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1/16/2024</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7928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Tree>
    <p:extLst>
      <p:ext uri="{BB962C8B-B14F-4D97-AF65-F5344CB8AC3E}">
        <p14:creationId xmlns:p14="http://schemas.microsoft.com/office/powerpoint/2010/main" val="332429748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6906610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77338686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1/16/2024</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val="20319443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1/16/2024</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a:t>Click to edit Master text styles</a:t>
            </a:r>
          </a:p>
        </p:txBody>
      </p:sp>
    </p:spTree>
    <p:extLst>
      <p:ext uri="{BB962C8B-B14F-4D97-AF65-F5344CB8AC3E}">
        <p14:creationId xmlns:p14="http://schemas.microsoft.com/office/powerpoint/2010/main" val="42601169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2325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en-US" noProof="0" smtClean="0"/>
              <a:t>1/16/2024</a:t>
            </a:fld>
            <a:endParaRPr lang="en-US" noProof="0" dirty="0"/>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254781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7051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51268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611915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61020894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618750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4" name="Text Placeholder 3">
            <a:extLst>
              <a:ext uri="{FF2B5EF4-FFF2-40B4-BE49-F238E27FC236}">
                <a16:creationId xmlns:a16="http://schemas.microsoft.com/office/drawing/2014/main"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90608150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en-US" noProof="0" smtClean="0"/>
              <a:t>1/16/2024</a:t>
            </a:fld>
            <a:endParaRPr lang="en-US" noProof="0" dirty="0"/>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2279521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sp>
        <p:nvSpPr>
          <p:cNvPr id="9" name="Rectangle 8" descr="Young man drinking coffee">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40518217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10" name="Rectangle 9" descr="Young smiling woman with mobile phone">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1826842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descr="Brush stroke spot">
            <a:extLst>
              <a:ext uri="{FF2B5EF4-FFF2-40B4-BE49-F238E27FC236}">
                <a16:creationId xmlns:a16="http://schemas.microsoft.com/office/drawing/2014/main" id="{9867BBE4-E529-4F6E-BECB-86D66409ED65}"/>
              </a:ext>
            </a:extLst>
          </p:cNvPr>
          <p:cNvSpPr/>
          <p:nvPr userDrawn="1"/>
        </p:nvSpPr>
        <p:spPr>
          <a:xfrm>
            <a:off x="6205330" y="3958942"/>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1/16/2024</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7" name="Rectangle 6" descr="Brush stroke spot">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Picture Placeholder 81" descr="Glass icon">
            <a:extLst>
              <a:ext uri="{FF2B5EF4-FFF2-40B4-BE49-F238E27FC236}">
                <a16:creationId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Oval 23">
            <a:extLst>
              <a:ext uri="{FF2B5EF4-FFF2-40B4-BE49-F238E27FC236}">
                <a16:creationId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6513230"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5" name="Picture Placeholder 81" descr="Glass icon">
            <a:extLst>
              <a:ext uri="{FF2B5EF4-FFF2-40B4-BE49-F238E27FC236}">
                <a16:creationId xmlns:a16="http://schemas.microsoft.com/office/drawing/2014/main" id="{B3682957-0496-44A8-9D25-2C8CF6C44DA8}"/>
              </a:ext>
            </a:extLst>
          </p:cNvPr>
          <p:cNvSpPr>
            <a:spLocks noGrp="1"/>
          </p:cNvSpPr>
          <p:nvPr>
            <p:ph type="pic" sz="quarter" idx="47"/>
          </p:nvPr>
        </p:nvSpPr>
        <p:spPr>
          <a:xfrm>
            <a:off x="6513230"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6" name="Oval 35">
            <a:extLst>
              <a:ext uri="{FF2B5EF4-FFF2-40B4-BE49-F238E27FC236}">
                <a16:creationId xmlns:a16="http://schemas.microsoft.com/office/drawing/2014/main" id="{D41006D2-6E2A-4E2D-BFDD-0F4690FFAF18}"/>
              </a:ext>
            </a:extLst>
          </p:cNvPr>
          <p:cNvSpPr/>
          <p:nvPr userDrawn="1"/>
        </p:nvSpPr>
        <p:spPr>
          <a:xfrm>
            <a:off x="6453830"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466596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1/16/2024</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18746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1/16/2024</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2450202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1/16/2024</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90854337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en-US" noProof="0" smtClean="0"/>
              <a:pPr/>
              <a:t>1/16/2024</a:t>
            </a:fld>
            <a:endParaRPr lang="en-US" noProof="0"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en-US" noProof="0" smtClean="0"/>
              <a:pPr/>
              <a:t>‹#›</a:t>
            </a:fld>
            <a:endParaRPr lang="en-US" noProof="0"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654073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6" r:id="rId4"/>
    <p:sldLayoutId id="2147483657" r:id="rId5"/>
    <p:sldLayoutId id="2147483658" r:id="rId6"/>
    <p:sldLayoutId id="2147483659" r:id="rId7"/>
    <p:sldLayoutId id="2147483654" r:id="rId8"/>
    <p:sldLayoutId id="2147483652"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6" r:id="rId25"/>
    <p:sldLayoutId id="2147483675" r:id="rId26"/>
    <p:sldLayoutId id="2147483677" r:id="rId27"/>
    <p:sldLayoutId id="2147483681" r:id="rId28"/>
    <p:sldLayoutId id="2147483680" r:id="rId29"/>
    <p:sldLayoutId id="2147483682" r:id="rId30"/>
    <p:sldLayoutId id="2147483683" r:id="rId31"/>
    <p:sldLayoutId id="2147483684" r:id="rId32"/>
    <p:sldLayoutId id="2147483685" r:id="rId33"/>
    <p:sldLayoutId id="2147483686" r:id="rId34"/>
    <p:sldLayoutId id="2147483687" r:id="rId35"/>
    <p:sldLayoutId id="2147483655" r:id="rId3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 userDrawn="1">
          <p15:clr>
            <a:srgbClr val="F26B43"/>
          </p15:clr>
        </p15:guide>
        <p15:guide id="2" pos="7174" userDrawn="1">
          <p15:clr>
            <a:srgbClr val="F26B43"/>
          </p15:clr>
        </p15:guide>
        <p15:guide id="3" orient="horz" pos="3974" userDrawn="1">
          <p15:clr>
            <a:srgbClr val="F26B43"/>
          </p15:clr>
        </p15:guide>
        <p15:guide id="4" pos="50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17.xml"/><Relationship Id="rId5" Type="http://schemas.openxmlformats.org/officeDocument/2006/relationships/image" Target="../media/image33.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023858-1A32-4776-924F-C80E5993B75E}"/>
              </a:ext>
            </a:extLst>
          </p:cNvPr>
          <p:cNvSpPr>
            <a:spLocks noGrp="1"/>
          </p:cNvSpPr>
          <p:nvPr>
            <p:ph type="ctrTitle"/>
          </p:nvPr>
        </p:nvSpPr>
        <p:spPr>
          <a:xfrm>
            <a:off x="3709792" y="3306697"/>
            <a:ext cx="4952945" cy="1102291"/>
          </a:xfrm>
        </p:spPr>
        <p:txBody>
          <a:bodyPr>
            <a:normAutofit fontScale="90000"/>
          </a:bodyPr>
          <a:lstStyle/>
          <a:p>
            <a:r>
              <a:rPr lang="en-US" sz="4000" dirty="0"/>
              <a:t>DEBRIS DETECTION SATELLITE</a:t>
            </a:r>
          </a:p>
        </p:txBody>
      </p:sp>
      <p:sp>
        <p:nvSpPr>
          <p:cNvPr id="3" name="Subtitle 2">
            <a:extLst>
              <a:ext uri="{FF2B5EF4-FFF2-40B4-BE49-F238E27FC236}">
                <a16:creationId xmlns:a16="http://schemas.microsoft.com/office/drawing/2014/main" id="{7C9214AA-7CAA-486F-B94C-0576CD3DC115}"/>
              </a:ext>
            </a:extLst>
          </p:cNvPr>
          <p:cNvSpPr>
            <a:spLocks noGrp="1"/>
          </p:cNvSpPr>
          <p:nvPr>
            <p:ph type="subTitle" idx="15"/>
          </p:nvPr>
        </p:nvSpPr>
        <p:spPr/>
        <p:txBody>
          <a:bodyPr/>
          <a:lstStyle/>
          <a:p>
            <a:r>
              <a:rPr lang="en-US" dirty="0"/>
              <a:t>By TECHVOC</a:t>
            </a:r>
          </a:p>
        </p:txBody>
      </p:sp>
      <p:sp>
        <p:nvSpPr>
          <p:cNvPr id="7" name="Slide Number Placeholder 6">
            <a:extLst>
              <a:ext uri="{FF2B5EF4-FFF2-40B4-BE49-F238E27FC236}">
                <a16:creationId xmlns:a16="http://schemas.microsoft.com/office/drawing/2014/main" id="{51F78032-7158-4F74-BDAC-C1E06036B7A3}"/>
              </a:ext>
            </a:extLst>
          </p:cNvPr>
          <p:cNvSpPr>
            <a:spLocks noGrp="1"/>
          </p:cNvSpPr>
          <p:nvPr>
            <p:ph type="sldNum" sz="quarter" idx="12"/>
          </p:nvPr>
        </p:nvSpPr>
        <p:spPr/>
        <p:txBody>
          <a:bodyPr/>
          <a:lstStyle/>
          <a:p>
            <a:fld id="{F470E458-E7C2-4395-B75D-476A174CEE45}" type="slidenum">
              <a:rPr lang="en-US" smtClean="0"/>
              <a:pPr/>
              <a:t>1</a:t>
            </a:fld>
            <a:endParaRPr lang="en-US" dirty="0"/>
          </a:p>
        </p:txBody>
      </p:sp>
      <p:pic>
        <p:nvPicPr>
          <p:cNvPr id="5" name="Picture 4">
            <a:extLst>
              <a:ext uri="{FF2B5EF4-FFF2-40B4-BE49-F238E27FC236}">
                <a16:creationId xmlns:a16="http://schemas.microsoft.com/office/drawing/2014/main" id="{F678DF90-BE4D-891E-5199-8F1E6DC05E9C}"/>
              </a:ext>
            </a:extLst>
          </p:cNvPr>
          <p:cNvPicPr>
            <a:picLocks noChangeAspect="1"/>
          </p:cNvPicPr>
          <p:nvPr/>
        </p:nvPicPr>
        <p:blipFill rotWithShape="1">
          <a:blip r:embed="rId3"/>
          <a:srcRect l="12877" t="38372" r="13302" b="38480"/>
          <a:stretch/>
        </p:blipFill>
        <p:spPr>
          <a:xfrm>
            <a:off x="4338320" y="1996457"/>
            <a:ext cx="3515360" cy="1102291"/>
          </a:xfrm>
          <a:prstGeom prst="rect">
            <a:avLst/>
          </a:prstGeom>
        </p:spPr>
      </p:pic>
      <p:sp>
        <p:nvSpPr>
          <p:cNvPr id="10" name="Slide Number Placeholder 3">
            <a:extLst>
              <a:ext uri="{FF2B5EF4-FFF2-40B4-BE49-F238E27FC236}">
                <a16:creationId xmlns:a16="http://schemas.microsoft.com/office/drawing/2014/main" id="{5CA55794-2724-9EC8-A9C5-48E7C0C6EE6C}"/>
              </a:ext>
            </a:extLst>
          </p:cNvPr>
          <p:cNvSpPr txBox="1">
            <a:spLocks/>
          </p:cNvSpPr>
          <p:nvPr/>
        </p:nvSpPr>
        <p:spPr>
          <a:xfrm>
            <a:off x="11195282" y="6128401"/>
            <a:ext cx="366756" cy="365125"/>
          </a:xfrm>
          <a:prstGeom prst="rect">
            <a:avLst/>
          </a:prstGeom>
        </p:spPr>
        <p:txBody>
          <a:bodyPr vert="horz" lIns="91440" tIns="45720" rIns="91440" bIns="45720" rtlCol="0" anchor="ctr"/>
          <a:lstStyle>
            <a:defPPr>
              <a:defRPr lang="ru-RU"/>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01</a:t>
            </a:r>
            <a:endParaRPr lang="en-US" dirty="0"/>
          </a:p>
        </p:txBody>
      </p:sp>
    </p:spTree>
    <p:extLst>
      <p:ext uri="{BB962C8B-B14F-4D97-AF65-F5344CB8AC3E}">
        <p14:creationId xmlns:p14="http://schemas.microsoft.com/office/powerpoint/2010/main" val="23982288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287;p28">
            <a:extLst>
              <a:ext uri="{FF2B5EF4-FFF2-40B4-BE49-F238E27FC236}">
                <a16:creationId xmlns:a16="http://schemas.microsoft.com/office/drawing/2014/main" id="{86F33946-1DF7-68C7-AF3B-AC74C7065B89}"/>
              </a:ext>
            </a:extLst>
          </p:cNvPr>
          <p:cNvSpPr txBox="1">
            <a:spLocks noGrp="1"/>
          </p:cNvSpPr>
          <p:nvPr>
            <p:ph type="title"/>
          </p:nvPr>
        </p:nvSpPr>
        <p:spPr>
          <a:xfrm>
            <a:off x="4064001" y="2881"/>
            <a:ext cx="5492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 dirty="0"/>
              <a:t>Methodology (1/2)</a:t>
            </a:r>
            <a:endParaRPr dirty="0"/>
          </a:p>
        </p:txBody>
      </p:sp>
      <p:sp>
        <p:nvSpPr>
          <p:cNvPr id="4" name="Google Shape;288;p28">
            <a:extLst>
              <a:ext uri="{FF2B5EF4-FFF2-40B4-BE49-F238E27FC236}">
                <a16:creationId xmlns:a16="http://schemas.microsoft.com/office/drawing/2014/main" id="{39C2AEB9-90BF-303F-A08C-B8E8E088C40B}"/>
              </a:ext>
            </a:extLst>
          </p:cNvPr>
          <p:cNvSpPr txBox="1">
            <a:spLocks/>
          </p:cNvSpPr>
          <p:nvPr/>
        </p:nvSpPr>
        <p:spPr>
          <a:xfrm>
            <a:off x="215090" y="871468"/>
            <a:ext cx="8298990" cy="4870860"/>
          </a:xfrm>
          <a:prstGeom prst="rect">
            <a:avLst/>
          </a:prstGeom>
          <a:noFill/>
          <a:ln>
            <a:noFill/>
          </a:ln>
        </p:spPr>
        <p:txBody>
          <a:bodyPr spcFirstLastPara="1" vert="horz" wrap="square" lIns="91425" tIns="91425" rIns="91425" bIns="91425" rtlCol="0" anchor="ctr" anchorCtr="0">
            <a:noAutofit/>
          </a:bodyPr>
          <a:lstStyle>
            <a:lvl1pPr marL="0" indent="0" algn="l" defTabSz="914400" rtl="0" eaLnBrk="1" latinLnBrk="0" hangingPunct="1">
              <a:lnSpc>
                <a:spcPct val="100000"/>
              </a:lnSpc>
              <a:spcBef>
                <a:spcPts val="600"/>
              </a:spcBef>
              <a:buClr>
                <a:srgbClr val="9D0000"/>
              </a:buClr>
              <a:buFont typeface="Arial" panose="020B0604020202020204" pitchFamily="34" charset="0"/>
              <a:buNone/>
              <a:defRPr sz="16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SzPts val="2400"/>
            </a:pPr>
            <a:r>
              <a:rPr lang="en-US" sz="2000" b="1" dirty="0">
                <a:latin typeface="Arial"/>
                <a:ea typeface="Arial"/>
                <a:cs typeface="Arial"/>
                <a:sym typeface="Arial"/>
              </a:rPr>
              <a:t>Space debris:-</a:t>
            </a:r>
          </a:p>
          <a:p>
            <a:pPr>
              <a:buSzPts val="2400"/>
            </a:pPr>
            <a:r>
              <a:rPr lang="en-US" sz="2000" dirty="0">
                <a:solidFill>
                  <a:srgbClr val="202124"/>
                </a:solidFill>
                <a:latin typeface="Arial"/>
                <a:ea typeface="Arial"/>
                <a:cs typeface="Arial"/>
                <a:sym typeface="Arial"/>
              </a:rPr>
              <a:t>                  Space junk, or space debris, is any piece of machinery or debris left by humans in space. It can refer to big objects such as dead satellites that have failed or been left in orbit at the end of their mission. It can also refer to smaller things, like bits of debris or paint flecks that have fallen off a rocket.</a:t>
            </a:r>
          </a:p>
          <a:p>
            <a:pPr>
              <a:buSzPts val="2400"/>
            </a:pPr>
            <a:endParaRPr lang="en-US" sz="2000" dirty="0">
              <a:solidFill>
                <a:srgbClr val="202124"/>
              </a:solidFill>
              <a:latin typeface="Arial"/>
              <a:ea typeface="Arial"/>
              <a:cs typeface="Arial"/>
              <a:sym typeface="Arial"/>
            </a:endParaRPr>
          </a:p>
          <a:p>
            <a:pPr>
              <a:buSzPts val="2400"/>
            </a:pPr>
            <a:r>
              <a:rPr lang="en-US" sz="2000" b="1" dirty="0">
                <a:solidFill>
                  <a:srgbClr val="202124"/>
                </a:solidFill>
                <a:latin typeface="Arial"/>
                <a:ea typeface="Arial"/>
                <a:cs typeface="Arial"/>
                <a:sym typeface="Arial"/>
              </a:rPr>
              <a:t>Lidar:-</a:t>
            </a:r>
          </a:p>
          <a:p>
            <a:pPr>
              <a:buSzPts val="2400"/>
            </a:pPr>
            <a:r>
              <a:rPr lang="en-US" sz="2000" dirty="0">
                <a:solidFill>
                  <a:srgbClr val="202124"/>
                </a:solidFill>
                <a:latin typeface="Arial"/>
                <a:ea typeface="Arial"/>
                <a:cs typeface="Arial"/>
                <a:sym typeface="Arial"/>
              </a:rPr>
              <a:t>       LiDAR is an acronym for Light Detection and Ranging. In LiDAR, laser light is sent from a source (transmitter) and reflected from objects in the scene. The reflected light is detected by the system receiver and the time of flight (TOF) is used to develop a distance map of the objects in the scene.</a:t>
            </a:r>
          </a:p>
          <a:p>
            <a:pPr>
              <a:buSzPts val="2400"/>
            </a:pPr>
            <a:r>
              <a:rPr lang="en-US" dirty="0">
                <a:solidFill>
                  <a:srgbClr val="202124"/>
                </a:solidFill>
                <a:latin typeface="Arial"/>
                <a:ea typeface="Arial"/>
                <a:cs typeface="Arial"/>
                <a:sym typeface="Arial"/>
              </a:rPr>
              <a:t>     </a:t>
            </a:r>
          </a:p>
        </p:txBody>
      </p:sp>
      <p:grpSp>
        <p:nvGrpSpPr>
          <p:cNvPr id="5" name="Google Shape;289;p28">
            <a:extLst>
              <a:ext uri="{FF2B5EF4-FFF2-40B4-BE49-F238E27FC236}">
                <a16:creationId xmlns:a16="http://schemas.microsoft.com/office/drawing/2014/main" id="{41CB9A9D-02C5-89A7-A4EE-DD8591BD5BD3}"/>
              </a:ext>
            </a:extLst>
          </p:cNvPr>
          <p:cNvGrpSpPr/>
          <p:nvPr/>
        </p:nvGrpSpPr>
        <p:grpSpPr>
          <a:xfrm>
            <a:off x="2712720" y="105269"/>
            <a:ext cx="1224303" cy="766199"/>
            <a:chOff x="5247525" y="3007275"/>
            <a:chExt cx="517575" cy="384825"/>
          </a:xfrm>
        </p:grpSpPr>
        <p:sp>
          <p:nvSpPr>
            <p:cNvPr id="6" name="Google Shape;290;p28">
              <a:extLst>
                <a:ext uri="{FF2B5EF4-FFF2-40B4-BE49-F238E27FC236}">
                  <a16:creationId xmlns:a16="http://schemas.microsoft.com/office/drawing/2014/main" id="{295FAE55-C4BD-E9FE-02E0-5B6D6647000D}"/>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291;p28">
              <a:extLst>
                <a:ext uri="{FF2B5EF4-FFF2-40B4-BE49-F238E27FC236}">
                  <a16:creationId xmlns:a16="http://schemas.microsoft.com/office/drawing/2014/main" id="{BCA7C243-5E32-08C8-0576-BDEDD01B97E0}"/>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 name="Google Shape;293;p28">
            <a:extLst>
              <a:ext uri="{FF2B5EF4-FFF2-40B4-BE49-F238E27FC236}">
                <a16:creationId xmlns:a16="http://schemas.microsoft.com/office/drawing/2014/main" id="{AC29D1C7-57A6-F4BA-F84F-D982AB336B57}"/>
              </a:ext>
            </a:extLst>
          </p:cNvPr>
          <p:cNvPicPr preferRelativeResize="0"/>
          <p:nvPr/>
        </p:nvPicPr>
        <p:blipFill>
          <a:blip r:embed="rId3">
            <a:alphaModFix/>
          </a:blip>
          <a:stretch>
            <a:fillRect/>
          </a:stretch>
        </p:blipFill>
        <p:spPr>
          <a:xfrm>
            <a:off x="8514080" y="3431055"/>
            <a:ext cx="2498210" cy="3123481"/>
          </a:xfrm>
          <a:prstGeom prst="rect">
            <a:avLst/>
          </a:prstGeom>
          <a:noFill/>
          <a:ln>
            <a:noFill/>
          </a:ln>
        </p:spPr>
      </p:pic>
      <p:pic>
        <p:nvPicPr>
          <p:cNvPr id="12" name="Google Shape;294;p28">
            <a:extLst>
              <a:ext uri="{FF2B5EF4-FFF2-40B4-BE49-F238E27FC236}">
                <a16:creationId xmlns:a16="http://schemas.microsoft.com/office/drawing/2014/main" id="{2573CFC3-2127-1376-CEFE-D980F63DF264}"/>
              </a:ext>
            </a:extLst>
          </p:cNvPr>
          <p:cNvPicPr preferRelativeResize="0"/>
          <p:nvPr/>
        </p:nvPicPr>
        <p:blipFill>
          <a:blip r:embed="rId4">
            <a:alphaModFix/>
          </a:blip>
          <a:stretch>
            <a:fillRect/>
          </a:stretch>
        </p:blipFill>
        <p:spPr>
          <a:xfrm>
            <a:off x="8514080" y="769081"/>
            <a:ext cx="3536129" cy="1737360"/>
          </a:xfrm>
          <a:prstGeom prst="rect">
            <a:avLst/>
          </a:prstGeom>
          <a:noFill/>
          <a:ln>
            <a:noFill/>
          </a:ln>
        </p:spPr>
      </p:pic>
      <p:sp>
        <p:nvSpPr>
          <p:cNvPr id="15" name="Picture Placeholder 14">
            <a:extLst>
              <a:ext uri="{FF2B5EF4-FFF2-40B4-BE49-F238E27FC236}">
                <a16:creationId xmlns:a16="http://schemas.microsoft.com/office/drawing/2014/main" id="{F014FE76-48FB-69E7-5BA3-1F3EE0CAAF13}"/>
              </a:ext>
            </a:extLst>
          </p:cNvPr>
          <p:cNvSpPr>
            <a:spLocks noGrp="1"/>
          </p:cNvSpPr>
          <p:nvPr>
            <p:ph type="pic" sz="quarter" idx="56"/>
          </p:nvPr>
        </p:nvSpPr>
        <p:spPr/>
      </p:sp>
      <p:pic>
        <p:nvPicPr>
          <p:cNvPr id="16" name="Picture 15">
            <a:extLst>
              <a:ext uri="{FF2B5EF4-FFF2-40B4-BE49-F238E27FC236}">
                <a16:creationId xmlns:a16="http://schemas.microsoft.com/office/drawing/2014/main" id="{4E92331A-0118-6DCE-343A-4D044B392028}"/>
              </a:ext>
            </a:extLst>
          </p:cNvPr>
          <p:cNvPicPr>
            <a:picLocks noChangeAspect="1"/>
          </p:cNvPicPr>
          <p:nvPr/>
        </p:nvPicPr>
        <p:blipFill rotWithShape="1">
          <a:blip r:embed="rId5"/>
          <a:srcRect l="12877" t="38372" r="13302" b="38480"/>
          <a:stretch/>
        </p:blipFill>
        <p:spPr>
          <a:xfrm>
            <a:off x="381006" y="5736021"/>
            <a:ext cx="1822593" cy="571500"/>
          </a:xfrm>
          <a:prstGeom prst="rect">
            <a:avLst/>
          </a:prstGeom>
        </p:spPr>
      </p:pic>
      <p:sp>
        <p:nvSpPr>
          <p:cNvPr id="17" name="Slide Number Placeholder 3">
            <a:extLst>
              <a:ext uri="{FF2B5EF4-FFF2-40B4-BE49-F238E27FC236}">
                <a16:creationId xmlns:a16="http://schemas.microsoft.com/office/drawing/2014/main" id="{BFFFD0D6-03C3-65DE-AB5D-FF72FCD459EB}"/>
              </a:ext>
            </a:extLst>
          </p:cNvPr>
          <p:cNvSpPr>
            <a:spLocks noGrp="1"/>
          </p:cNvSpPr>
          <p:nvPr>
            <p:ph type="sldNum" sz="quarter" idx="12"/>
          </p:nvPr>
        </p:nvSpPr>
        <p:spPr>
          <a:xfrm>
            <a:off x="11042882" y="5976001"/>
            <a:ext cx="366756" cy="365125"/>
          </a:xfrm>
        </p:spPr>
        <p:txBody>
          <a:bodyPr/>
          <a:lstStyle/>
          <a:p>
            <a:r>
              <a:rPr lang="en-US" dirty="0"/>
              <a:t>10</a:t>
            </a:r>
          </a:p>
        </p:txBody>
      </p:sp>
    </p:spTree>
    <p:extLst>
      <p:ext uri="{BB962C8B-B14F-4D97-AF65-F5344CB8AC3E}">
        <p14:creationId xmlns:p14="http://schemas.microsoft.com/office/powerpoint/2010/main" val="2644253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EA14F1-D92F-7384-ECEF-CE4B1E743B2C}"/>
              </a:ext>
            </a:extLst>
          </p:cNvPr>
          <p:cNvSpPr>
            <a:spLocks noGrp="1"/>
          </p:cNvSpPr>
          <p:nvPr>
            <p:ph type="sldNum" sz="quarter" idx="12"/>
          </p:nvPr>
        </p:nvSpPr>
        <p:spPr/>
        <p:txBody>
          <a:bodyPr/>
          <a:lstStyle/>
          <a:p>
            <a:fld id="{F470E458-E7C2-4395-B75D-476A174CEE45}" type="slidenum">
              <a:rPr lang="en-US" noProof="0" smtClean="0"/>
              <a:t>11</a:t>
            </a:fld>
            <a:endParaRPr lang="en-US" noProof="0" dirty="0"/>
          </a:p>
        </p:txBody>
      </p:sp>
      <p:sp>
        <p:nvSpPr>
          <p:cNvPr id="5" name="Picture Placeholder 4">
            <a:extLst>
              <a:ext uri="{FF2B5EF4-FFF2-40B4-BE49-F238E27FC236}">
                <a16:creationId xmlns:a16="http://schemas.microsoft.com/office/drawing/2014/main" id="{8748A537-DAC6-74F7-5BD9-9B696B8D5402}"/>
              </a:ext>
            </a:extLst>
          </p:cNvPr>
          <p:cNvSpPr>
            <a:spLocks noGrp="1"/>
          </p:cNvSpPr>
          <p:nvPr>
            <p:ph type="pic" sz="quarter" idx="56"/>
          </p:nvPr>
        </p:nvSpPr>
        <p:spPr/>
      </p:sp>
      <p:sp>
        <p:nvSpPr>
          <p:cNvPr id="6" name="Google Shape;299;p29">
            <a:extLst>
              <a:ext uri="{FF2B5EF4-FFF2-40B4-BE49-F238E27FC236}">
                <a16:creationId xmlns:a16="http://schemas.microsoft.com/office/drawing/2014/main" id="{74FA3479-E60D-3BFA-6435-2089DF1B9EE9}"/>
              </a:ext>
            </a:extLst>
          </p:cNvPr>
          <p:cNvSpPr txBox="1">
            <a:spLocks/>
          </p:cNvSpPr>
          <p:nvPr/>
        </p:nvSpPr>
        <p:spPr>
          <a:xfrm>
            <a:off x="4368717" y="260808"/>
            <a:ext cx="5492400" cy="766200"/>
          </a:xfrm>
          <a:prstGeom prst="rect">
            <a:avLst/>
          </a:prstGeom>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spcBef>
                <a:spcPts val="0"/>
              </a:spcBef>
            </a:pPr>
            <a:r>
              <a:rPr lang="en-IN" dirty="0"/>
              <a:t>Methodology (2/2)</a:t>
            </a:r>
          </a:p>
        </p:txBody>
      </p:sp>
      <p:sp>
        <p:nvSpPr>
          <p:cNvPr id="7" name="Google Shape;300;p29">
            <a:extLst>
              <a:ext uri="{FF2B5EF4-FFF2-40B4-BE49-F238E27FC236}">
                <a16:creationId xmlns:a16="http://schemas.microsoft.com/office/drawing/2014/main" id="{BA0CAAF3-8AE0-6704-7100-F5D94713C0F2}"/>
              </a:ext>
            </a:extLst>
          </p:cNvPr>
          <p:cNvSpPr txBox="1">
            <a:spLocks/>
          </p:cNvSpPr>
          <p:nvPr/>
        </p:nvSpPr>
        <p:spPr>
          <a:xfrm>
            <a:off x="599946" y="2206372"/>
            <a:ext cx="7359670" cy="3688800"/>
          </a:xfrm>
          <a:prstGeom prst="rect">
            <a:avLst/>
          </a:prstGeom>
        </p:spPr>
        <p:txBody>
          <a:bodyPr spcFirstLastPara="1" vert="horz" wrap="square" lIns="91425" tIns="91425" rIns="91425" bIns="91425" rtlCol="0" anchor="ctr" anchorCtr="0">
            <a:noAutofit/>
          </a:bodyPr>
          <a:lstStyle>
            <a:lvl1pPr marL="0" indent="0" algn="l" defTabSz="914400" rtl="0" eaLnBrk="1" latinLnBrk="0" hangingPunct="1">
              <a:lnSpc>
                <a:spcPct val="100000"/>
              </a:lnSpc>
              <a:spcBef>
                <a:spcPts val="600"/>
              </a:spcBef>
              <a:buClr>
                <a:srgbClr val="9D0000"/>
              </a:buClr>
              <a:buFont typeface="Arial" panose="020B0604020202020204" pitchFamily="34" charset="0"/>
              <a:buNone/>
              <a:defRPr sz="16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17500">
              <a:buClr>
                <a:srgbClr val="292929"/>
              </a:buClr>
              <a:buSzPts val="1400"/>
              <a:buFont typeface="Arial"/>
              <a:buChar char="❏"/>
            </a:pPr>
            <a:r>
              <a:rPr lang="en-US" sz="2400" dirty="0">
                <a:solidFill>
                  <a:srgbClr val="292929"/>
                </a:solidFill>
                <a:highlight>
                  <a:schemeClr val="lt1"/>
                </a:highlight>
                <a:latin typeface="Arial"/>
                <a:ea typeface="Arial"/>
                <a:cs typeface="Arial"/>
                <a:sym typeface="Arial"/>
              </a:rPr>
              <a:t>When the light is backscattered off a given piece of debris, we can easily calculate the position of the debris from the time delay and the velocity of the debris.</a:t>
            </a:r>
          </a:p>
          <a:p>
            <a:pPr marL="457200" indent="-317500">
              <a:spcBef>
                <a:spcPts val="0"/>
              </a:spcBef>
              <a:buClr>
                <a:srgbClr val="202124"/>
              </a:buClr>
              <a:buSzPts val="1400"/>
              <a:buFont typeface="Arial"/>
              <a:buChar char="❏"/>
            </a:pPr>
            <a:r>
              <a:rPr lang="en-US" sz="2400" dirty="0">
                <a:solidFill>
                  <a:srgbClr val="202124"/>
                </a:solidFill>
                <a:highlight>
                  <a:schemeClr val="lt1"/>
                </a:highlight>
                <a:latin typeface="Arial"/>
                <a:ea typeface="Arial"/>
                <a:cs typeface="Arial"/>
                <a:sym typeface="Arial"/>
              </a:rPr>
              <a:t>LiDAR releases pulses of light in succession while scanning the backscattered light from debris. This means that from the time delay between each outgoing transmitted pulse and the backscattered signal, the distance to the debris can be measured.</a:t>
            </a:r>
          </a:p>
          <a:p>
            <a:pPr marL="457200" indent="-317500">
              <a:spcBef>
                <a:spcPts val="0"/>
              </a:spcBef>
              <a:buClr>
                <a:srgbClr val="292929"/>
              </a:buClr>
              <a:buSzPts val="1400"/>
              <a:buFont typeface="Arial"/>
              <a:buChar char="❏"/>
            </a:pPr>
            <a:r>
              <a:rPr lang="en-US" sz="2400" dirty="0">
                <a:solidFill>
                  <a:srgbClr val="292929"/>
                </a:solidFill>
                <a:highlight>
                  <a:schemeClr val="lt1"/>
                </a:highlight>
                <a:latin typeface="Arial"/>
                <a:ea typeface="Arial"/>
                <a:cs typeface="Arial"/>
                <a:sym typeface="Arial"/>
              </a:rPr>
              <a:t>The Data will be transmitted to the flight software and further calculations like determining the speed and trajectory of the debris.</a:t>
            </a:r>
            <a:endParaRPr lang="en-US" sz="2400" dirty="0">
              <a:solidFill>
                <a:srgbClr val="202124"/>
              </a:solidFill>
              <a:highlight>
                <a:schemeClr val="lt1"/>
              </a:highlight>
              <a:latin typeface="Arial"/>
              <a:ea typeface="Arial"/>
              <a:cs typeface="Arial"/>
              <a:sym typeface="Arial"/>
            </a:endParaRPr>
          </a:p>
          <a:p>
            <a:endParaRPr lang="en-US" sz="2400" dirty="0">
              <a:solidFill>
                <a:srgbClr val="292929"/>
              </a:solidFill>
              <a:highlight>
                <a:schemeClr val="lt1"/>
              </a:highlight>
              <a:latin typeface="Georgia"/>
              <a:ea typeface="Georgia"/>
              <a:cs typeface="Georgia"/>
              <a:sym typeface="Georgia"/>
            </a:endParaRPr>
          </a:p>
          <a:p>
            <a:endParaRPr lang="en-US" sz="2400" dirty="0">
              <a:solidFill>
                <a:srgbClr val="292929"/>
              </a:solidFill>
              <a:highlight>
                <a:schemeClr val="lt1"/>
              </a:highlight>
              <a:latin typeface="Georgia"/>
              <a:ea typeface="Georgia"/>
              <a:cs typeface="Georgia"/>
              <a:sym typeface="Georgia"/>
            </a:endParaRPr>
          </a:p>
          <a:p>
            <a:endParaRPr lang="en-US" sz="2400" dirty="0">
              <a:solidFill>
                <a:srgbClr val="292929"/>
              </a:solidFill>
              <a:highlight>
                <a:srgbClr val="FFFFFF"/>
              </a:highlight>
              <a:latin typeface="Georgia"/>
              <a:ea typeface="Georgia"/>
              <a:cs typeface="Georgia"/>
              <a:sym typeface="Georgia"/>
            </a:endParaRPr>
          </a:p>
        </p:txBody>
      </p:sp>
      <p:grpSp>
        <p:nvGrpSpPr>
          <p:cNvPr id="8" name="Google Shape;301;p29">
            <a:extLst>
              <a:ext uri="{FF2B5EF4-FFF2-40B4-BE49-F238E27FC236}">
                <a16:creationId xmlns:a16="http://schemas.microsoft.com/office/drawing/2014/main" id="{D51C989B-22E2-CCBC-009F-9690FD2C661F}"/>
              </a:ext>
            </a:extLst>
          </p:cNvPr>
          <p:cNvGrpSpPr/>
          <p:nvPr/>
        </p:nvGrpSpPr>
        <p:grpSpPr>
          <a:xfrm>
            <a:off x="3193652" y="223344"/>
            <a:ext cx="1041659" cy="678461"/>
            <a:chOff x="5247525" y="3007275"/>
            <a:chExt cx="517575" cy="384825"/>
          </a:xfrm>
        </p:grpSpPr>
        <p:sp>
          <p:nvSpPr>
            <p:cNvPr id="9" name="Google Shape;302;p29">
              <a:extLst>
                <a:ext uri="{FF2B5EF4-FFF2-40B4-BE49-F238E27FC236}">
                  <a16:creationId xmlns:a16="http://schemas.microsoft.com/office/drawing/2014/main" id="{A631B3B0-5496-0EFC-D1DC-C90C07311212}"/>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03;p29">
              <a:extLst>
                <a:ext uri="{FF2B5EF4-FFF2-40B4-BE49-F238E27FC236}">
                  <a16:creationId xmlns:a16="http://schemas.microsoft.com/office/drawing/2014/main" id="{B4D6692F-335C-2A4F-A93A-66AD4308BE26}"/>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 name="Google Shape;304;p29">
            <a:extLst>
              <a:ext uri="{FF2B5EF4-FFF2-40B4-BE49-F238E27FC236}">
                <a16:creationId xmlns:a16="http://schemas.microsoft.com/office/drawing/2014/main" id="{0FEBA901-8FC9-679B-76F9-92FA8ECD6BED}"/>
              </a:ext>
            </a:extLst>
          </p:cNvPr>
          <p:cNvPicPr preferRelativeResize="0"/>
          <p:nvPr/>
        </p:nvPicPr>
        <p:blipFill>
          <a:blip r:embed="rId2">
            <a:alphaModFix/>
          </a:blip>
          <a:stretch>
            <a:fillRect/>
          </a:stretch>
        </p:blipFill>
        <p:spPr>
          <a:xfrm>
            <a:off x="7871580" y="2244090"/>
            <a:ext cx="3979075" cy="2050900"/>
          </a:xfrm>
          <a:prstGeom prst="rect">
            <a:avLst/>
          </a:prstGeom>
          <a:noFill/>
          <a:ln>
            <a:noFill/>
          </a:ln>
        </p:spPr>
      </p:pic>
      <p:pic>
        <p:nvPicPr>
          <p:cNvPr id="12" name="Picture 11">
            <a:extLst>
              <a:ext uri="{FF2B5EF4-FFF2-40B4-BE49-F238E27FC236}">
                <a16:creationId xmlns:a16="http://schemas.microsoft.com/office/drawing/2014/main" id="{5BA15BFE-F1D0-0FF7-6D91-A92913D8E955}"/>
              </a:ext>
            </a:extLst>
          </p:cNvPr>
          <p:cNvPicPr>
            <a:picLocks noChangeAspect="1"/>
          </p:cNvPicPr>
          <p:nvPr/>
        </p:nvPicPr>
        <p:blipFill rotWithShape="1">
          <a:blip r:embed="rId3"/>
          <a:srcRect l="12877" t="38372" r="13302" b="38480"/>
          <a:stretch/>
        </p:blipFill>
        <p:spPr>
          <a:xfrm>
            <a:off x="444422" y="5815597"/>
            <a:ext cx="1822593" cy="571500"/>
          </a:xfrm>
          <a:prstGeom prst="rect">
            <a:avLst/>
          </a:prstGeom>
        </p:spPr>
      </p:pic>
    </p:spTree>
    <p:extLst>
      <p:ext uri="{BB962C8B-B14F-4D97-AF65-F5344CB8AC3E}">
        <p14:creationId xmlns:p14="http://schemas.microsoft.com/office/powerpoint/2010/main" val="621355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title"/>
          </p:nvPr>
        </p:nvSpPr>
        <p:spPr>
          <a:xfrm>
            <a:off x="1205406" y="303464"/>
            <a:ext cx="10515600" cy="704696"/>
          </a:xfrm>
        </p:spPr>
        <p:txBody>
          <a:bodyPr>
            <a:normAutofit/>
          </a:bodyPr>
          <a:lstStyle/>
          <a:p>
            <a:r>
              <a:rPr lang="en" dirty="0"/>
              <a:t>Cost of Implementation</a:t>
            </a:r>
            <a:endParaRPr lang="ru-RU" dirty="0"/>
          </a:p>
        </p:txBody>
      </p:sp>
      <p:pic>
        <p:nvPicPr>
          <p:cNvPr id="3" name="Google Shape;279;p27" descr="null">
            <a:extLst>
              <a:ext uri="{FF2B5EF4-FFF2-40B4-BE49-F238E27FC236}">
                <a16:creationId xmlns:a16="http://schemas.microsoft.com/office/drawing/2014/main" id="{7CF67FA7-EAEC-E36A-B62F-C54B41A8A8AF}"/>
              </a:ext>
            </a:extLst>
          </p:cNvPr>
          <p:cNvPicPr preferRelativeResize="0"/>
          <p:nvPr/>
        </p:nvPicPr>
        <p:blipFill rotWithShape="1">
          <a:blip r:embed="rId3">
            <a:alphaModFix/>
          </a:blip>
          <a:srcRect/>
          <a:stretch/>
        </p:blipFill>
        <p:spPr>
          <a:xfrm>
            <a:off x="3547354" y="386356"/>
            <a:ext cx="353779" cy="538911"/>
          </a:xfrm>
          <a:prstGeom prst="rect">
            <a:avLst/>
          </a:prstGeom>
          <a:noFill/>
          <a:ln>
            <a:noFill/>
          </a:ln>
        </p:spPr>
      </p:pic>
      <p:pic>
        <p:nvPicPr>
          <p:cNvPr id="8" name="Google Shape;281;p27">
            <a:extLst>
              <a:ext uri="{FF2B5EF4-FFF2-40B4-BE49-F238E27FC236}">
                <a16:creationId xmlns:a16="http://schemas.microsoft.com/office/drawing/2014/main" id="{1820729C-3A80-CDA3-2748-26ED91FE77E9}"/>
              </a:ext>
            </a:extLst>
          </p:cNvPr>
          <p:cNvPicPr preferRelativeResize="0"/>
          <p:nvPr/>
        </p:nvPicPr>
        <p:blipFill>
          <a:blip r:embed="rId4">
            <a:alphaModFix/>
          </a:blip>
          <a:stretch>
            <a:fillRect/>
          </a:stretch>
        </p:blipFill>
        <p:spPr>
          <a:xfrm>
            <a:off x="1205406" y="1091052"/>
            <a:ext cx="9310193" cy="5024991"/>
          </a:xfrm>
          <a:prstGeom prst="rect">
            <a:avLst/>
          </a:prstGeom>
          <a:noFill/>
          <a:ln>
            <a:noFill/>
          </a:ln>
        </p:spPr>
      </p:pic>
      <p:pic>
        <p:nvPicPr>
          <p:cNvPr id="11" name="Picture 10">
            <a:extLst>
              <a:ext uri="{FF2B5EF4-FFF2-40B4-BE49-F238E27FC236}">
                <a16:creationId xmlns:a16="http://schemas.microsoft.com/office/drawing/2014/main" id="{2C12D83C-CF4C-1A6C-58C7-07FD37BCA948}"/>
              </a:ext>
            </a:extLst>
          </p:cNvPr>
          <p:cNvPicPr>
            <a:picLocks noChangeAspect="1"/>
          </p:cNvPicPr>
          <p:nvPr/>
        </p:nvPicPr>
        <p:blipFill rotWithShape="1">
          <a:blip r:embed="rId5"/>
          <a:srcRect l="12877" t="38372" r="13302" b="38480"/>
          <a:stretch/>
        </p:blipFill>
        <p:spPr>
          <a:xfrm>
            <a:off x="444422" y="6286500"/>
            <a:ext cx="1822593" cy="571500"/>
          </a:xfrm>
          <a:prstGeom prst="rect">
            <a:avLst/>
          </a:prstGeom>
        </p:spPr>
      </p:pic>
      <p:sp>
        <p:nvSpPr>
          <p:cNvPr id="16" name="Slide Number Placeholder 3">
            <a:extLst>
              <a:ext uri="{FF2B5EF4-FFF2-40B4-BE49-F238E27FC236}">
                <a16:creationId xmlns:a16="http://schemas.microsoft.com/office/drawing/2014/main" id="{557268A7-14AA-E3C5-332C-44ED418B57F4}"/>
              </a:ext>
            </a:extLst>
          </p:cNvPr>
          <p:cNvSpPr>
            <a:spLocks noGrp="1"/>
          </p:cNvSpPr>
          <p:nvPr>
            <p:ph type="sldNum" sz="quarter" idx="12"/>
          </p:nvPr>
        </p:nvSpPr>
        <p:spPr>
          <a:xfrm>
            <a:off x="11042882" y="5976001"/>
            <a:ext cx="366756" cy="365125"/>
          </a:xfrm>
        </p:spPr>
        <p:txBody>
          <a:bodyPr/>
          <a:lstStyle/>
          <a:p>
            <a:r>
              <a:rPr lang="en-US" dirty="0"/>
              <a:t>12</a:t>
            </a:r>
          </a:p>
        </p:txBody>
      </p:sp>
    </p:spTree>
    <p:extLst>
      <p:ext uri="{BB962C8B-B14F-4D97-AF65-F5344CB8AC3E}">
        <p14:creationId xmlns:p14="http://schemas.microsoft.com/office/powerpoint/2010/main" val="1173257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title"/>
          </p:nvPr>
        </p:nvSpPr>
        <p:spPr>
          <a:xfrm>
            <a:off x="504366" y="303463"/>
            <a:ext cx="10515600" cy="704696"/>
          </a:xfrm>
        </p:spPr>
        <p:txBody>
          <a:bodyPr>
            <a:normAutofit/>
          </a:bodyPr>
          <a:lstStyle/>
          <a:p>
            <a:r>
              <a:rPr lang="en" dirty="0"/>
              <a:t>Block Diagram</a:t>
            </a:r>
            <a:endParaRPr lang="ru-RU" dirty="0"/>
          </a:p>
        </p:txBody>
      </p:sp>
      <p:grpSp>
        <p:nvGrpSpPr>
          <p:cNvPr id="4" name="Google Shape;311;p30">
            <a:extLst>
              <a:ext uri="{FF2B5EF4-FFF2-40B4-BE49-F238E27FC236}">
                <a16:creationId xmlns:a16="http://schemas.microsoft.com/office/drawing/2014/main" id="{DAFA322E-781D-7178-0CE9-0F758CE63377}"/>
              </a:ext>
            </a:extLst>
          </p:cNvPr>
          <p:cNvGrpSpPr/>
          <p:nvPr/>
        </p:nvGrpSpPr>
        <p:grpSpPr>
          <a:xfrm>
            <a:off x="3444240" y="303463"/>
            <a:ext cx="688933" cy="704695"/>
            <a:chOff x="1923675" y="1633650"/>
            <a:chExt cx="436000" cy="435975"/>
          </a:xfrm>
        </p:grpSpPr>
        <p:sp>
          <p:nvSpPr>
            <p:cNvPr id="5" name="Google Shape;312;p30">
              <a:extLst>
                <a:ext uri="{FF2B5EF4-FFF2-40B4-BE49-F238E27FC236}">
                  <a16:creationId xmlns:a16="http://schemas.microsoft.com/office/drawing/2014/main" id="{2F476473-071A-2158-1E79-98618305F460}"/>
                </a:ext>
              </a:extLst>
            </p:cNvPr>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313;p30">
              <a:extLst>
                <a:ext uri="{FF2B5EF4-FFF2-40B4-BE49-F238E27FC236}">
                  <a16:creationId xmlns:a16="http://schemas.microsoft.com/office/drawing/2014/main" id="{4D245804-D7C1-5076-711A-780CCA048298}"/>
                </a:ext>
              </a:extLst>
            </p:cNvPr>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314;p30">
              <a:extLst>
                <a:ext uri="{FF2B5EF4-FFF2-40B4-BE49-F238E27FC236}">
                  <a16:creationId xmlns:a16="http://schemas.microsoft.com/office/drawing/2014/main" id="{1FE3BBD3-3F7A-013D-FFEE-AFBFAED1A791}"/>
                </a:ext>
              </a:extLst>
            </p:cNvPr>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315;p30">
              <a:extLst>
                <a:ext uri="{FF2B5EF4-FFF2-40B4-BE49-F238E27FC236}">
                  <a16:creationId xmlns:a16="http://schemas.microsoft.com/office/drawing/2014/main" id="{BBBF45DB-3445-25CC-0A6E-D576A793D5B3}"/>
                </a:ext>
              </a:extLst>
            </p:cNvPr>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316;p30">
              <a:extLst>
                <a:ext uri="{FF2B5EF4-FFF2-40B4-BE49-F238E27FC236}">
                  <a16:creationId xmlns:a16="http://schemas.microsoft.com/office/drawing/2014/main" id="{81615352-241E-5458-4F03-6C9B25791168}"/>
                </a:ext>
              </a:extLst>
            </p:cNvPr>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317;p30">
              <a:extLst>
                <a:ext uri="{FF2B5EF4-FFF2-40B4-BE49-F238E27FC236}">
                  <a16:creationId xmlns:a16="http://schemas.microsoft.com/office/drawing/2014/main" id="{324FEC18-E57C-414E-0DAC-579E7B42CA9F}"/>
                </a:ext>
              </a:extLst>
            </p:cNvPr>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 name="Google Shape;319;p30">
            <a:extLst>
              <a:ext uri="{FF2B5EF4-FFF2-40B4-BE49-F238E27FC236}">
                <a16:creationId xmlns:a16="http://schemas.microsoft.com/office/drawing/2014/main" id="{4BE2CB5C-DB96-E491-AEE2-C78DDFE7F7F0}"/>
              </a:ext>
            </a:extLst>
          </p:cNvPr>
          <p:cNvPicPr preferRelativeResize="0"/>
          <p:nvPr/>
        </p:nvPicPr>
        <p:blipFill>
          <a:blip r:embed="rId3">
            <a:alphaModFix/>
          </a:blip>
          <a:stretch>
            <a:fillRect/>
          </a:stretch>
        </p:blipFill>
        <p:spPr>
          <a:xfrm>
            <a:off x="504366" y="1355596"/>
            <a:ext cx="11119845" cy="3882469"/>
          </a:xfrm>
          <a:prstGeom prst="rect">
            <a:avLst/>
          </a:prstGeom>
          <a:noFill/>
          <a:ln>
            <a:noFill/>
          </a:ln>
        </p:spPr>
      </p:pic>
      <p:sp>
        <p:nvSpPr>
          <p:cNvPr id="15" name="Picture Placeholder 14">
            <a:extLst>
              <a:ext uri="{FF2B5EF4-FFF2-40B4-BE49-F238E27FC236}">
                <a16:creationId xmlns:a16="http://schemas.microsoft.com/office/drawing/2014/main" id="{C1A5E1FE-7934-5F86-0799-C98066B7AC3D}"/>
              </a:ext>
            </a:extLst>
          </p:cNvPr>
          <p:cNvSpPr>
            <a:spLocks noGrp="1"/>
          </p:cNvSpPr>
          <p:nvPr>
            <p:ph type="pic" sz="quarter" idx="56"/>
          </p:nvPr>
        </p:nvSpPr>
        <p:spPr/>
      </p:sp>
      <p:pic>
        <p:nvPicPr>
          <p:cNvPr id="16" name="Picture 15">
            <a:extLst>
              <a:ext uri="{FF2B5EF4-FFF2-40B4-BE49-F238E27FC236}">
                <a16:creationId xmlns:a16="http://schemas.microsoft.com/office/drawing/2014/main" id="{2E04BDB5-C773-F657-F76B-1779872A67B3}"/>
              </a:ext>
            </a:extLst>
          </p:cNvPr>
          <p:cNvPicPr>
            <a:picLocks noChangeAspect="1"/>
          </p:cNvPicPr>
          <p:nvPr/>
        </p:nvPicPr>
        <p:blipFill rotWithShape="1">
          <a:blip r:embed="rId4"/>
          <a:srcRect l="12877" t="38372" r="13302" b="38480"/>
          <a:stretch/>
        </p:blipFill>
        <p:spPr>
          <a:xfrm>
            <a:off x="381006" y="5736021"/>
            <a:ext cx="1822593" cy="571500"/>
          </a:xfrm>
          <a:prstGeom prst="rect">
            <a:avLst/>
          </a:prstGeom>
        </p:spPr>
      </p:pic>
      <p:sp>
        <p:nvSpPr>
          <p:cNvPr id="17" name="Slide Number Placeholder 3">
            <a:extLst>
              <a:ext uri="{FF2B5EF4-FFF2-40B4-BE49-F238E27FC236}">
                <a16:creationId xmlns:a16="http://schemas.microsoft.com/office/drawing/2014/main" id="{06D1ADFA-FB17-335E-9FD1-5B8D2BE388C5}"/>
              </a:ext>
            </a:extLst>
          </p:cNvPr>
          <p:cNvSpPr>
            <a:spLocks noGrp="1"/>
          </p:cNvSpPr>
          <p:nvPr>
            <p:ph type="sldNum" sz="quarter" idx="12"/>
          </p:nvPr>
        </p:nvSpPr>
        <p:spPr>
          <a:xfrm>
            <a:off x="11042882" y="5976001"/>
            <a:ext cx="366756" cy="365125"/>
          </a:xfrm>
        </p:spPr>
        <p:txBody>
          <a:bodyPr/>
          <a:lstStyle/>
          <a:p>
            <a:r>
              <a:rPr lang="en-US" dirty="0"/>
              <a:t>13</a:t>
            </a:r>
          </a:p>
        </p:txBody>
      </p:sp>
    </p:spTree>
    <p:extLst>
      <p:ext uri="{BB962C8B-B14F-4D97-AF65-F5344CB8AC3E}">
        <p14:creationId xmlns:p14="http://schemas.microsoft.com/office/powerpoint/2010/main" val="3878004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C81B0-2191-45BC-9905-2E1C78EB939C}"/>
              </a:ext>
            </a:extLst>
          </p:cNvPr>
          <p:cNvSpPr>
            <a:spLocks noGrp="1"/>
          </p:cNvSpPr>
          <p:nvPr>
            <p:ph type="title"/>
          </p:nvPr>
        </p:nvSpPr>
        <p:spPr/>
        <p:txBody>
          <a:bodyPr/>
          <a:lstStyle/>
          <a:p>
            <a:r>
              <a:rPr lang="en-US" dirty="0"/>
              <a:t>PRODUCT</a:t>
            </a:r>
          </a:p>
        </p:txBody>
      </p:sp>
      <p:sp>
        <p:nvSpPr>
          <p:cNvPr id="9" name="Text Placeholder 8">
            <a:extLst>
              <a:ext uri="{FF2B5EF4-FFF2-40B4-BE49-F238E27FC236}">
                <a16:creationId xmlns:a16="http://schemas.microsoft.com/office/drawing/2014/main" id="{DDC39B62-BE54-415D-91D1-F2917B1B10B8}"/>
              </a:ext>
            </a:extLst>
          </p:cNvPr>
          <p:cNvSpPr>
            <a:spLocks noGrp="1"/>
          </p:cNvSpPr>
          <p:nvPr>
            <p:ph type="body" idx="1"/>
          </p:nvPr>
        </p:nvSpPr>
        <p:spPr/>
        <p:txBody>
          <a:bodyPr/>
          <a:lstStyle/>
          <a:p>
            <a:r>
              <a:rPr lang="en-US" dirty="0"/>
              <a:t>It will be a simple small satellite which will be used to monitor space debris around the lower earth orbit.</a:t>
            </a:r>
          </a:p>
        </p:txBody>
      </p:sp>
      <p:sp>
        <p:nvSpPr>
          <p:cNvPr id="3" name="Slide Number Placeholder 2">
            <a:extLst>
              <a:ext uri="{FF2B5EF4-FFF2-40B4-BE49-F238E27FC236}">
                <a16:creationId xmlns:a16="http://schemas.microsoft.com/office/drawing/2014/main" id="{B6128D86-6A24-4EED-BF70-9F13E0CE27F5}"/>
              </a:ext>
            </a:extLst>
          </p:cNvPr>
          <p:cNvSpPr>
            <a:spLocks noGrp="1"/>
          </p:cNvSpPr>
          <p:nvPr>
            <p:ph type="sldNum" sz="quarter" idx="12"/>
          </p:nvPr>
        </p:nvSpPr>
        <p:spPr/>
        <p:txBody>
          <a:bodyPr/>
          <a:lstStyle/>
          <a:p>
            <a:r>
              <a:rPr lang="en-US" dirty="0"/>
              <a:t>14</a:t>
            </a:r>
          </a:p>
        </p:txBody>
      </p:sp>
      <p:pic>
        <p:nvPicPr>
          <p:cNvPr id="25" name="Picture Placeholder 24" descr="Cloche icon">
            <a:extLst>
              <a:ext uri="{FF2B5EF4-FFF2-40B4-BE49-F238E27FC236}">
                <a16:creationId xmlns:a16="http://schemas.microsoft.com/office/drawing/2014/main" id="{A1652785-1C4D-4FB1-B5F5-620BA44061A7}"/>
              </a:ext>
            </a:extLst>
          </p:cNvPr>
          <p:cNvPicPr>
            <a:picLocks noGrp="1" noChangeAspect="1"/>
          </p:cNvPicPr>
          <p:nvPr>
            <p:ph type="pic" sz="quarter" idx="4294967295"/>
          </p:nvPr>
        </p:nvPicPr>
        <p:blipFill rotWithShape="1">
          <a:blip r:embed="rId3">
            <a:extLst>
              <a:ext uri="{96DAC541-7B7A-43D3-8B79-37D633B846F1}">
                <asvg:svgBlip xmlns:asvg="http://schemas.microsoft.com/office/drawing/2016/SVG/main" r:embed="rId4"/>
              </a:ext>
            </a:extLst>
          </a:blip>
          <a:srcRect l="-9608" t="-22708" r="-9608" b="-46945"/>
          <a:stretch/>
        </p:blipFill>
        <p:spPr>
          <a:xfrm>
            <a:off x="11688763" y="2754313"/>
            <a:ext cx="503237" cy="504825"/>
          </a:xfrm>
        </p:spPr>
      </p:pic>
      <p:sp>
        <p:nvSpPr>
          <p:cNvPr id="14" name="Text Placeholder 13">
            <a:extLst>
              <a:ext uri="{FF2B5EF4-FFF2-40B4-BE49-F238E27FC236}">
                <a16:creationId xmlns:a16="http://schemas.microsoft.com/office/drawing/2014/main" id="{E6642833-0C4D-49DE-99DB-E59E9EE7BE48}"/>
              </a:ext>
            </a:extLst>
          </p:cNvPr>
          <p:cNvSpPr>
            <a:spLocks noGrp="1"/>
          </p:cNvSpPr>
          <p:nvPr>
            <p:ph type="body" sz="quarter" idx="4294967295"/>
          </p:nvPr>
        </p:nvSpPr>
        <p:spPr>
          <a:xfrm>
            <a:off x="8416925" y="2593975"/>
            <a:ext cx="3775075" cy="342900"/>
          </a:xfrm>
        </p:spPr>
        <p:txBody>
          <a:bodyPr>
            <a:normAutofit lnSpcReduction="10000"/>
          </a:bodyPr>
          <a:lstStyle/>
          <a:p>
            <a:r>
              <a:rPr lang="en-US" dirty="0"/>
              <a:t>Section 2 Title</a:t>
            </a:r>
          </a:p>
        </p:txBody>
      </p:sp>
      <p:sp>
        <p:nvSpPr>
          <p:cNvPr id="13" name="Text Placeholder 12">
            <a:extLst>
              <a:ext uri="{FF2B5EF4-FFF2-40B4-BE49-F238E27FC236}">
                <a16:creationId xmlns:a16="http://schemas.microsoft.com/office/drawing/2014/main" id="{6999C6DE-C119-420D-988D-0EA1E658703C}"/>
              </a:ext>
            </a:extLst>
          </p:cNvPr>
          <p:cNvSpPr>
            <a:spLocks noGrp="1"/>
          </p:cNvSpPr>
          <p:nvPr>
            <p:ph type="body" sz="quarter" idx="4294967295"/>
          </p:nvPr>
        </p:nvSpPr>
        <p:spPr>
          <a:xfrm>
            <a:off x="8416925" y="2951163"/>
            <a:ext cx="3775075" cy="835025"/>
          </a:xfrm>
        </p:spPr>
        <p:txBody>
          <a:bodyPr/>
          <a:lstStyle/>
          <a:p>
            <a:r>
              <a:rPr lang="en-US" dirty="0"/>
              <a:t>Lorem ipsum dolor sit amet, consectetuer adipiscing elit.</a:t>
            </a:r>
          </a:p>
        </p:txBody>
      </p:sp>
      <p:pic>
        <p:nvPicPr>
          <p:cNvPr id="27" name="Picture Placeholder 26" descr="Chef hat icon">
            <a:extLst>
              <a:ext uri="{FF2B5EF4-FFF2-40B4-BE49-F238E27FC236}">
                <a16:creationId xmlns:a16="http://schemas.microsoft.com/office/drawing/2014/main" id="{62D1674E-42EF-4E5E-9D93-A14E50217E94}"/>
              </a:ext>
            </a:extLst>
          </p:cNvPr>
          <p:cNvPicPr>
            <a:picLocks noGrp="1" noChangeAspect="1"/>
          </p:cNvPicPr>
          <p:nvPr>
            <p:ph type="pic" sz="quarter" idx="4294967295"/>
          </p:nvPr>
        </p:nvPicPr>
        <p:blipFill rotWithShape="1">
          <a:blip r:embed="rId5">
            <a:extLst>
              <a:ext uri="{96DAC541-7B7A-43D3-8B79-37D633B846F1}">
                <asvg:svgBlip xmlns:asvg="http://schemas.microsoft.com/office/drawing/2016/SVG/main" r:embed="rId6"/>
              </a:ext>
            </a:extLst>
          </a:blip>
          <a:srcRect l="-26034" t="-23413" r="-26034" b="-23413"/>
          <a:stretch/>
        </p:blipFill>
        <p:spPr>
          <a:xfrm>
            <a:off x="11688763" y="4244975"/>
            <a:ext cx="503237" cy="504825"/>
          </a:xfrm>
        </p:spPr>
      </p:pic>
      <p:sp>
        <p:nvSpPr>
          <p:cNvPr id="16" name="Text Placeholder 15">
            <a:extLst>
              <a:ext uri="{FF2B5EF4-FFF2-40B4-BE49-F238E27FC236}">
                <a16:creationId xmlns:a16="http://schemas.microsoft.com/office/drawing/2014/main" id="{B11A4B33-5F58-4E10-89D9-517850C8BD8F}"/>
              </a:ext>
            </a:extLst>
          </p:cNvPr>
          <p:cNvSpPr>
            <a:spLocks noGrp="1"/>
          </p:cNvSpPr>
          <p:nvPr>
            <p:ph type="body" sz="quarter" idx="4294967295"/>
          </p:nvPr>
        </p:nvSpPr>
        <p:spPr>
          <a:xfrm>
            <a:off x="8416925" y="4092575"/>
            <a:ext cx="3775075" cy="342900"/>
          </a:xfrm>
        </p:spPr>
        <p:txBody>
          <a:bodyPr>
            <a:normAutofit lnSpcReduction="10000"/>
          </a:bodyPr>
          <a:lstStyle/>
          <a:p>
            <a:r>
              <a:rPr lang="en-US" dirty="0"/>
              <a:t>Section 4 Title</a:t>
            </a:r>
          </a:p>
        </p:txBody>
      </p:sp>
      <p:sp>
        <p:nvSpPr>
          <p:cNvPr id="15" name="Text Placeholder 14">
            <a:extLst>
              <a:ext uri="{FF2B5EF4-FFF2-40B4-BE49-F238E27FC236}">
                <a16:creationId xmlns:a16="http://schemas.microsoft.com/office/drawing/2014/main" id="{CAFB2275-61A3-4A9B-B84E-FFDA44EEAA04}"/>
              </a:ext>
            </a:extLst>
          </p:cNvPr>
          <p:cNvSpPr>
            <a:spLocks noGrp="1"/>
          </p:cNvSpPr>
          <p:nvPr>
            <p:ph type="body" sz="quarter" idx="4294967295"/>
          </p:nvPr>
        </p:nvSpPr>
        <p:spPr>
          <a:xfrm>
            <a:off x="8416925" y="4449763"/>
            <a:ext cx="3775075" cy="835025"/>
          </a:xfrm>
        </p:spPr>
        <p:txBody>
          <a:bodyPr/>
          <a:lstStyle/>
          <a:p>
            <a:r>
              <a:rPr lang="en-US" dirty="0"/>
              <a:t>Lorem ipsum dolor sit amet, consectetuer adipiscing elit.</a:t>
            </a:r>
          </a:p>
        </p:txBody>
      </p:sp>
      <p:sp>
        <p:nvSpPr>
          <p:cNvPr id="5" name="Picture Placeholder 4">
            <a:extLst>
              <a:ext uri="{FF2B5EF4-FFF2-40B4-BE49-F238E27FC236}">
                <a16:creationId xmlns:a16="http://schemas.microsoft.com/office/drawing/2014/main" id="{FCEAAE79-E005-1A4C-204D-6E85537FBD85}"/>
              </a:ext>
            </a:extLst>
          </p:cNvPr>
          <p:cNvSpPr>
            <a:spLocks noGrp="1"/>
          </p:cNvSpPr>
          <p:nvPr>
            <p:ph type="pic" sz="quarter" idx="45"/>
          </p:nvPr>
        </p:nvSpPr>
        <p:spPr/>
      </p:sp>
      <p:pic>
        <p:nvPicPr>
          <p:cNvPr id="6" name="Picture 5">
            <a:extLst>
              <a:ext uri="{FF2B5EF4-FFF2-40B4-BE49-F238E27FC236}">
                <a16:creationId xmlns:a16="http://schemas.microsoft.com/office/drawing/2014/main" id="{562C61FD-006A-4F5E-7692-46898E0A1294}"/>
              </a:ext>
            </a:extLst>
          </p:cNvPr>
          <p:cNvPicPr>
            <a:picLocks noChangeAspect="1"/>
          </p:cNvPicPr>
          <p:nvPr/>
        </p:nvPicPr>
        <p:blipFill rotWithShape="1">
          <a:blip r:embed="rId7"/>
          <a:srcRect l="12877" t="38372" r="13302" b="38480"/>
          <a:stretch/>
        </p:blipFill>
        <p:spPr>
          <a:xfrm>
            <a:off x="381006" y="5736021"/>
            <a:ext cx="1822593" cy="571500"/>
          </a:xfrm>
          <a:prstGeom prst="rect">
            <a:avLst/>
          </a:prstGeom>
        </p:spPr>
      </p:pic>
    </p:spTree>
    <p:extLst>
      <p:ext uri="{BB962C8B-B14F-4D97-AF65-F5344CB8AC3E}">
        <p14:creationId xmlns:p14="http://schemas.microsoft.com/office/powerpoint/2010/main" val="3161911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537B595-9F70-4B19-BE5F-5F5310129CA0}"/>
              </a:ext>
            </a:extLst>
          </p:cNvPr>
          <p:cNvSpPr>
            <a:spLocks noGrp="1"/>
          </p:cNvSpPr>
          <p:nvPr>
            <p:ph type="title"/>
          </p:nvPr>
        </p:nvSpPr>
        <p:spPr/>
        <p:txBody>
          <a:bodyPr/>
          <a:lstStyle/>
          <a:p>
            <a:r>
              <a:rPr lang="en-US" dirty="0"/>
              <a:t>YOUR MARKET OPPORTUNITY</a:t>
            </a:r>
          </a:p>
        </p:txBody>
      </p:sp>
      <p:sp>
        <p:nvSpPr>
          <p:cNvPr id="6" name="Text Placeholder 5">
            <a:extLst>
              <a:ext uri="{FF2B5EF4-FFF2-40B4-BE49-F238E27FC236}">
                <a16:creationId xmlns:a16="http://schemas.microsoft.com/office/drawing/2014/main" id="{D3DE4EFE-A9F0-401E-9A12-68AE0104AE1C}"/>
              </a:ext>
            </a:extLst>
          </p:cNvPr>
          <p:cNvSpPr>
            <a:spLocks noGrp="1"/>
          </p:cNvSpPr>
          <p:nvPr>
            <p:ph idx="1"/>
          </p:nvPr>
        </p:nvSpPr>
        <p:spPr/>
        <p:txBody>
          <a:bodyPr>
            <a:normAutofit/>
          </a:bodyPr>
          <a:lstStyle/>
          <a:p>
            <a:pPr marL="1800" indent="0">
              <a:buNone/>
            </a:pPr>
            <a:r>
              <a:rPr lang="en-US" b="1" dirty="0"/>
              <a:t>The Overall market size is very new.</a:t>
            </a:r>
          </a:p>
          <a:p>
            <a:pPr marL="1800" indent="0">
              <a:buNone/>
            </a:pPr>
            <a:r>
              <a:rPr lang="en-US" b="1" dirty="0"/>
              <a:t>Mainly this tech will be useful for the Space Surveillance Network (SSN) AND Space Agencies which abruptly monitor the Space.</a:t>
            </a:r>
          </a:p>
        </p:txBody>
      </p:sp>
      <p:sp>
        <p:nvSpPr>
          <p:cNvPr id="4" name="Slide Number Placeholder 3">
            <a:extLst>
              <a:ext uri="{FF2B5EF4-FFF2-40B4-BE49-F238E27FC236}">
                <a16:creationId xmlns:a16="http://schemas.microsoft.com/office/drawing/2014/main" id="{E8C33C9F-0797-4701-B9B2-6E3B2518170D}"/>
              </a:ext>
            </a:extLst>
          </p:cNvPr>
          <p:cNvSpPr>
            <a:spLocks noGrp="1"/>
          </p:cNvSpPr>
          <p:nvPr>
            <p:ph type="sldNum" sz="quarter" idx="12"/>
          </p:nvPr>
        </p:nvSpPr>
        <p:spPr/>
        <p:txBody>
          <a:bodyPr/>
          <a:lstStyle/>
          <a:p>
            <a:fld id="{F470E458-E7C2-4395-B75D-476A174CEE45}" type="slidenum">
              <a:rPr lang="en-US" smtClean="0"/>
              <a:t>15</a:t>
            </a:fld>
            <a:endParaRPr lang="en-US" dirty="0"/>
          </a:p>
        </p:txBody>
      </p:sp>
      <p:sp>
        <p:nvSpPr>
          <p:cNvPr id="5" name="Picture Placeholder 4">
            <a:extLst>
              <a:ext uri="{FF2B5EF4-FFF2-40B4-BE49-F238E27FC236}">
                <a16:creationId xmlns:a16="http://schemas.microsoft.com/office/drawing/2014/main" id="{C58F6F54-0A12-8319-7690-7E1F1AC8DDB6}"/>
              </a:ext>
            </a:extLst>
          </p:cNvPr>
          <p:cNvSpPr>
            <a:spLocks noGrp="1"/>
          </p:cNvSpPr>
          <p:nvPr>
            <p:ph type="pic" sz="quarter" idx="45"/>
          </p:nvPr>
        </p:nvSpPr>
        <p:spPr/>
      </p:sp>
      <p:pic>
        <p:nvPicPr>
          <p:cNvPr id="7" name="Picture 6">
            <a:extLst>
              <a:ext uri="{FF2B5EF4-FFF2-40B4-BE49-F238E27FC236}">
                <a16:creationId xmlns:a16="http://schemas.microsoft.com/office/drawing/2014/main" id="{465C0024-1466-8E65-72F6-679349E434A3}"/>
              </a:ext>
            </a:extLst>
          </p:cNvPr>
          <p:cNvPicPr>
            <a:picLocks noChangeAspect="1"/>
          </p:cNvPicPr>
          <p:nvPr/>
        </p:nvPicPr>
        <p:blipFill rotWithShape="1">
          <a:blip r:embed="rId3"/>
          <a:srcRect l="12877" t="38372" r="13302" b="38480"/>
          <a:stretch/>
        </p:blipFill>
        <p:spPr>
          <a:xfrm>
            <a:off x="381006" y="5736021"/>
            <a:ext cx="1822593" cy="571500"/>
          </a:xfrm>
          <a:prstGeom prst="rect">
            <a:avLst/>
          </a:prstGeom>
        </p:spPr>
      </p:pic>
    </p:spTree>
    <p:extLst>
      <p:ext uri="{BB962C8B-B14F-4D97-AF65-F5344CB8AC3E}">
        <p14:creationId xmlns:p14="http://schemas.microsoft.com/office/powerpoint/2010/main" val="3213242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09F7B-E677-4AAE-98A6-FA7A59B35811}"/>
              </a:ext>
            </a:extLst>
          </p:cNvPr>
          <p:cNvSpPr>
            <a:spLocks noGrp="1"/>
          </p:cNvSpPr>
          <p:nvPr>
            <p:ph type="title"/>
          </p:nvPr>
        </p:nvSpPr>
        <p:spPr/>
        <p:txBody>
          <a:bodyPr/>
          <a:lstStyle/>
          <a:p>
            <a:r>
              <a:rPr lang="en-US" dirty="0"/>
              <a:t>COMPETITION</a:t>
            </a:r>
          </a:p>
        </p:txBody>
      </p:sp>
      <p:sp>
        <p:nvSpPr>
          <p:cNvPr id="3" name="Content Placeholder 2">
            <a:extLst>
              <a:ext uri="{FF2B5EF4-FFF2-40B4-BE49-F238E27FC236}">
                <a16:creationId xmlns:a16="http://schemas.microsoft.com/office/drawing/2014/main" id="{277BDC4F-6A83-4642-ABBE-23232B11903C}"/>
              </a:ext>
            </a:extLst>
          </p:cNvPr>
          <p:cNvSpPr>
            <a:spLocks noGrp="1"/>
          </p:cNvSpPr>
          <p:nvPr>
            <p:ph idx="1"/>
          </p:nvPr>
        </p:nvSpPr>
        <p:spPr/>
        <p:txBody>
          <a:bodyPr>
            <a:normAutofit/>
          </a:bodyPr>
          <a:lstStyle/>
          <a:p>
            <a:pPr marL="1800" indent="0">
              <a:buNone/>
            </a:pPr>
            <a:r>
              <a:rPr lang="en-US" b="1" dirty="0"/>
              <a:t>Currently most of the small satellite startups are not completely focused for debris detection.</a:t>
            </a:r>
            <a:endParaRPr lang="en-US" dirty="0"/>
          </a:p>
        </p:txBody>
      </p:sp>
      <p:sp>
        <p:nvSpPr>
          <p:cNvPr id="4" name="Slide Number Placeholder 3">
            <a:extLst>
              <a:ext uri="{FF2B5EF4-FFF2-40B4-BE49-F238E27FC236}">
                <a16:creationId xmlns:a16="http://schemas.microsoft.com/office/drawing/2014/main" id="{BE25EFEB-8E37-456F-9070-5F147B05C57E}"/>
              </a:ext>
            </a:extLst>
          </p:cNvPr>
          <p:cNvSpPr>
            <a:spLocks noGrp="1"/>
          </p:cNvSpPr>
          <p:nvPr>
            <p:ph type="sldNum" sz="quarter" idx="12"/>
          </p:nvPr>
        </p:nvSpPr>
        <p:spPr/>
        <p:txBody>
          <a:bodyPr/>
          <a:lstStyle/>
          <a:p>
            <a:fld id="{F470E458-E7C2-4395-B75D-476A174CEE45}" type="slidenum">
              <a:rPr lang="en-US" smtClean="0"/>
              <a:t>16</a:t>
            </a:fld>
            <a:endParaRPr lang="en-US" dirty="0"/>
          </a:p>
        </p:txBody>
      </p:sp>
      <p:sp>
        <p:nvSpPr>
          <p:cNvPr id="6" name="Picture Placeholder 5">
            <a:extLst>
              <a:ext uri="{FF2B5EF4-FFF2-40B4-BE49-F238E27FC236}">
                <a16:creationId xmlns:a16="http://schemas.microsoft.com/office/drawing/2014/main" id="{A5D9E5D7-E6F0-C8B1-BA97-EAF8BF45FDDE}"/>
              </a:ext>
            </a:extLst>
          </p:cNvPr>
          <p:cNvSpPr>
            <a:spLocks noGrp="1"/>
          </p:cNvSpPr>
          <p:nvPr>
            <p:ph type="pic" sz="quarter" idx="45"/>
          </p:nvPr>
        </p:nvSpPr>
        <p:spPr/>
      </p:sp>
      <p:pic>
        <p:nvPicPr>
          <p:cNvPr id="7" name="Picture 6">
            <a:extLst>
              <a:ext uri="{FF2B5EF4-FFF2-40B4-BE49-F238E27FC236}">
                <a16:creationId xmlns:a16="http://schemas.microsoft.com/office/drawing/2014/main" id="{7DD92C34-5C25-8B67-B8B0-96A2D13A8524}"/>
              </a:ext>
            </a:extLst>
          </p:cNvPr>
          <p:cNvPicPr>
            <a:picLocks noChangeAspect="1"/>
          </p:cNvPicPr>
          <p:nvPr/>
        </p:nvPicPr>
        <p:blipFill rotWithShape="1">
          <a:blip r:embed="rId3"/>
          <a:srcRect l="12877" t="38372" r="13302" b="38480"/>
          <a:stretch/>
        </p:blipFill>
        <p:spPr>
          <a:xfrm>
            <a:off x="381006" y="5736021"/>
            <a:ext cx="1822593" cy="571500"/>
          </a:xfrm>
          <a:prstGeom prst="rect">
            <a:avLst/>
          </a:prstGeom>
        </p:spPr>
      </p:pic>
    </p:spTree>
    <p:extLst>
      <p:ext uri="{BB962C8B-B14F-4D97-AF65-F5344CB8AC3E}">
        <p14:creationId xmlns:p14="http://schemas.microsoft.com/office/powerpoint/2010/main" val="2659139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61;p33">
            <a:extLst>
              <a:ext uri="{FF2B5EF4-FFF2-40B4-BE49-F238E27FC236}">
                <a16:creationId xmlns:a16="http://schemas.microsoft.com/office/drawing/2014/main" id="{B9AECECD-4540-4609-2932-179C5255F9D2}"/>
              </a:ext>
            </a:extLst>
          </p:cNvPr>
          <p:cNvSpPr txBox="1">
            <a:spLocks/>
          </p:cNvSpPr>
          <p:nvPr/>
        </p:nvSpPr>
        <p:spPr>
          <a:xfrm>
            <a:off x="4431235" y="371545"/>
            <a:ext cx="5492400" cy="766200"/>
          </a:xfrm>
          <a:prstGeom prst="rect">
            <a:avLst/>
          </a:prstGeom>
          <a:noFill/>
          <a:ln>
            <a:noFill/>
          </a:ln>
        </p:spPr>
        <p:txBody>
          <a:bodyPr spcFirstLastPara="1" vert="horz" wrap="square" lIns="91425" tIns="91425" rIns="91425" bIns="91425" rtlCol="0" anchor="ctr" anchorCtr="0">
            <a:noAutofit/>
          </a:bodyPr>
          <a:lstStyle>
            <a:lvl1pPr algn="ctr" defTabSz="914400" rtl="0" eaLnBrk="1" latinLnBrk="0" hangingPunct="1">
              <a:lnSpc>
                <a:spcPct val="90000"/>
              </a:lnSpc>
              <a:spcBef>
                <a:spcPct val="0"/>
              </a:spcBef>
              <a:buNone/>
              <a:defRPr sz="3600" b="1" kern="1200">
                <a:solidFill>
                  <a:schemeClr val="tx1"/>
                </a:solidFill>
                <a:latin typeface="+mj-lt"/>
                <a:ea typeface="+mj-ea"/>
                <a:cs typeface="+mj-cs"/>
              </a:defRPr>
            </a:lvl1pPr>
          </a:lstStyle>
          <a:p>
            <a:pPr algn="l">
              <a:lnSpc>
                <a:spcPct val="100000"/>
              </a:lnSpc>
              <a:spcBef>
                <a:spcPts val="0"/>
              </a:spcBef>
              <a:buSzPts val="2000"/>
            </a:pPr>
            <a:r>
              <a:rPr lang="en-IN" sz="4000" dirty="0"/>
              <a:t>Conclusion</a:t>
            </a:r>
          </a:p>
        </p:txBody>
      </p:sp>
      <p:sp>
        <p:nvSpPr>
          <p:cNvPr id="8" name="Google Shape;362;p33">
            <a:extLst>
              <a:ext uri="{FF2B5EF4-FFF2-40B4-BE49-F238E27FC236}">
                <a16:creationId xmlns:a16="http://schemas.microsoft.com/office/drawing/2014/main" id="{848760B7-8365-9C7F-5741-22B0526E19BC}"/>
              </a:ext>
            </a:extLst>
          </p:cNvPr>
          <p:cNvSpPr txBox="1">
            <a:spLocks/>
          </p:cNvSpPr>
          <p:nvPr/>
        </p:nvSpPr>
        <p:spPr>
          <a:xfrm>
            <a:off x="1489885" y="997936"/>
            <a:ext cx="8212915" cy="4378960"/>
          </a:xfrm>
          <a:prstGeom prst="rect">
            <a:avLst/>
          </a:prstGeom>
          <a:noFill/>
          <a:ln>
            <a:noFill/>
          </a:ln>
        </p:spPr>
        <p:txBody>
          <a:bodyPr spcFirstLastPara="1" vert="horz" wrap="square" lIns="91425" tIns="91425" rIns="91425" bIns="91425" rtlCol="0" anchor="ctr" anchorCtr="0">
            <a:noAutofit/>
          </a:bodyPr>
          <a:lstStyle>
            <a:lvl1pPr marL="0" indent="0" algn="l" defTabSz="914400" rtl="0" eaLnBrk="1" latinLnBrk="0" hangingPunct="1">
              <a:lnSpc>
                <a:spcPct val="100000"/>
              </a:lnSpc>
              <a:spcBef>
                <a:spcPts val="600"/>
              </a:spcBef>
              <a:buClr>
                <a:srgbClr val="9D0000"/>
              </a:buClr>
              <a:buFont typeface="Arial" panose="020B0604020202020204" pitchFamily="34" charset="0"/>
              <a:buNone/>
              <a:defRPr sz="1600" i="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28600">
              <a:buSzPts val="2400"/>
            </a:pPr>
            <a:r>
              <a:rPr lang="en-US" sz="2400" dirty="0"/>
              <a:t>“Precaution is better than cure”</a:t>
            </a:r>
          </a:p>
          <a:p>
            <a:pPr marL="457200" indent="-381000">
              <a:buSzPts val="2400"/>
              <a:buFont typeface="Arial" panose="020B0604020202020204" pitchFamily="34" charset="0"/>
              <a:buChar char="★"/>
            </a:pPr>
            <a:r>
              <a:rPr lang="en-US" sz="2400" dirty="0"/>
              <a:t>We Can use this simple LiDAR System to avoid a deadly cause. </a:t>
            </a:r>
          </a:p>
          <a:p>
            <a:pPr marL="457200" indent="-381000">
              <a:spcBef>
                <a:spcPts val="0"/>
              </a:spcBef>
              <a:buSzPts val="2400"/>
              <a:buFont typeface="Arial" panose="020B0604020202020204" pitchFamily="34" charset="0"/>
              <a:buChar char="★"/>
            </a:pPr>
            <a:r>
              <a:rPr lang="en-US" sz="2400" dirty="0"/>
              <a:t>This Idea can also be implemented on other proximity satellites as well, but a separate </a:t>
            </a:r>
            <a:r>
              <a:rPr lang="en-US" sz="2400" dirty="0" err="1"/>
              <a:t>pico</a:t>
            </a:r>
            <a:r>
              <a:rPr lang="en-US" sz="2400" dirty="0"/>
              <a:t> satellite for only purpose will be much more useful for more accuracy.</a:t>
            </a:r>
          </a:p>
          <a:p>
            <a:pPr marL="457200" indent="-381000">
              <a:spcBef>
                <a:spcPts val="0"/>
              </a:spcBef>
              <a:buSzPts val="2400"/>
              <a:buFont typeface="Arial" panose="020B0604020202020204" pitchFamily="34" charset="0"/>
              <a:buChar char="★"/>
            </a:pPr>
            <a:r>
              <a:rPr lang="en-US" sz="2400" dirty="0"/>
              <a:t>In future we can even find a solution to clean the space junkyard but we can only do that after we identify the object, thus this satellite plays an necessary role.</a:t>
            </a:r>
          </a:p>
        </p:txBody>
      </p:sp>
      <p:sp>
        <p:nvSpPr>
          <p:cNvPr id="14" name="Google Shape;363;p33">
            <a:extLst>
              <a:ext uri="{FF2B5EF4-FFF2-40B4-BE49-F238E27FC236}">
                <a16:creationId xmlns:a16="http://schemas.microsoft.com/office/drawing/2014/main" id="{1DDC62AD-76B2-D6AE-04D0-4F4205B61D85}"/>
              </a:ext>
            </a:extLst>
          </p:cNvPr>
          <p:cNvSpPr txBox="1"/>
          <p:nvPr/>
        </p:nvSpPr>
        <p:spPr>
          <a:xfrm>
            <a:off x="3443016" y="359483"/>
            <a:ext cx="1576024" cy="7078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4000" b="0" i="0" u="none" strike="noStrike" cap="none" dirty="0">
                <a:solidFill>
                  <a:srgbClr val="263248"/>
                </a:solidFill>
                <a:latin typeface="Roboto Condensed"/>
                <a:ea typeface="Roboto Condensed"/>
                <a:cs typeface="Roboto Condensed"/>
                <a:sym typeface="Roboto Condensed"/>
              </a:rPr>
              <a:t>📌</a:t>
            </a:r>
            <a:endParaRPr sz="4000" b="0" i="0" u="none" strike="noStrike" cap="none" dirty="0">
              <a:solidFill>
                <a:srgbClr val="000000"/>
              </a:solidFill>
              <a:latin typeface="Arial"/>
              <a:ea typeface="Arial"/>
              <a:cs typeface="Arial"/>
              <a:sym typeface="Arial"/>
            </a:endParaRPr>
          </a:p>
        </p:txBody>
      </p:sp>
      <p:sp>
        <p:nvSpPr>
          <p:cNvPr id="17" name="Picture Placeholder 16">
            <a:extLst>
              <a:ext uri="{FF2B5EF4-FFF2-40B4-BE49-F238E27FC236}">
                <a16:creationId xmlns:a16="http://schemas.microsoft.com/office/drawing/2014/main" id="{4F420DF1-1D49-7EB3-56AB-A8E8A07625A8}"/>
              </a:ext>
            </a:extLst>
          </p:cNvPr>
          <p:cNvSpPr>
            <a:spLocks noGrp="1"/>
          </p:cNvSpPr>
          <p:nvPr>
            <p:ph type="pic" sz="quarter" idx="56"/>
          </p:nvPr>
        </p:nvSpPr>
        <p:spPr/>
      </p:sp>
      <p:pic>
        <p:nvPicPr>
          <p:cNvPr id="18" name="Picture 17">
            <a:extLst>
              <a:ext uri="{FF2B5EF4-FFF2-40B4-BE49-F238E27FC236}">
                <a16:creationId xmlns:a16="http://schemas.microsoft.com/office/drawing/2014/main" id="{1F75946C-3D80-7A3C-0F60-4F4407730222}"/>
              </a:ext>
            </a:extLst>
          </p:cNvPr>
          <p:cNvPicPr>
            <a:picLocks noChangeAspect="1"/>
          </p:cNvPicPr>
          <p:nvPr/>
        </p:nvPicPr>
        <p:blipFill rotWithShape="1">
          <a:blip r:embed="rId3"/>
          <a:srcRect l="12877" t="38372" r="13302" b="38480"/>
          <a:stretch/>
        </p:blipFill>
        <p:spPr>
          <a:xfrm>
            <a:off x="381006" y="5736021"/>
            <a:ext cx="1822593" cy="571500"/>
          </a:xfrm>
          <a:prstGeom prst="rect">
            <a:avLst/>
          </a:prstGeom>
        </p:spPr>
      </p:pic>
      <p:sp>
        <p:nvSpPr>
          <p:cNvPr id="19" name="Slide Number Placeholder 3">
            <a:extLst>
              <a:ext uri="{FF2B5EF4-FFF2-40B4-BE49-F238E27FC236}">
                <a16:creationId xmlns:a16="http://schemas.microsoft.com/office/drawing/2014/main" id="{BC1B7AEB-F7CD-D9EA-965E-1B2BD50DC0C1}"/>
              </a:ext>
            </a:extLst>
          </p:cNvPr>
          <p:cNvSpPr>
            <a:spLocks noGrp="1"/>
          </p:cNvSpPr>
          <p:nvPr>
            <p:ph type="sldNum" sz="quarter" idx="12"/>
          </p:nvPr>
        </p:nvSpPr>
        <p:spPr>
          <a:xfrm>
            <a:off x="11042882" y="5976001"/>
            <a:ext cx="366756" cy="365125"/>
          </a:xfrm>
        </p:spPr>
        <p:txBody>
          <a:bodyPr/>
          <a:lstStyle/>
          <a:p>
            <a:r>
              <a:rPr lang="en-US" dirty="0"/>
              <a:t>17</a:t>
            </a:r>
          </a:p>
        </p:txBody>
      </p:sp>
    </p:spTree>
    <p:extLst>
      <p:ext uri="{BB962C8B-B14F-4D97-AF65-F5344CB8AC3E}">
        <p14:creationId xmlns:p14="http://schemas.microsoft.com/office/powerpoint/2010/main" val="577737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4C0176-F748-42D4-A25B-71F0C054D3BB}"/>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C9857702-D4F7-460C-9B02-C07897E60321}"/>
              </a:ext>
            </a:extLst>
          </p:cNvPr>
          <p:cNvSpPr>
            <a:spLocks noGrp="1"/>
          </p:cNvSpPr>
          <p:nvPr>
            <p:ph type="body" sz="quarter" idx="16"/>
          </p:nvPr>
        </p:nvSpPr>
        <p:spPr/>
        <p:txBody>
          <a:bodyPr/>
          <a:lstStyle/>
          <a:p>
            <a:r>
              <a:rPr lang="en-US" dirty="0"/>
              <a:t>Team TECHVOC</a:t>
            </a:r>
          </a:p>
        </p:txBody>
      </p:sp>
      <p:sp>
        <p:nvSpPr>
          <p:cNvPr id="14" name="Text Placeholder 13">
            <a:extLst>
              <a:ext uri="{FF2B5EF4-FFF2-40B4-BE49-F238E27FC236}">
                <a16:creationId xmlns:a16="http://schemas.microsoft.com/office/drawing/2014/main" id="{A17BB844-4728-C854-6D8C-182A20A10852}"/>
              </a:ext>
            </a:extLst>
          </p:cNvPr>
          <p:cNvSpPr>
            <a:spLocks noGrp="1"/>
          </p:cNvSpPr>
          <p:nvPr>
            <p:ph type="body" sz="quarter" idx="19"/>
          </p:nvPr>
        </p:nvSpPr>
        <p:spPr>
          <a:xfrm>
            <a:off x="9374700" y="5371985"/>
            <a:ext cx="4896000" cy="252891"/>
          </a:xfrm>
        </p:spPr>
        <p:txBody>
          <a:bodyPr/>
          <a:lstStyle/>
          <a:p>
            <a:endParaRPr lang="en-IN" dirty="0"/>
          </a:p>
          <a:p>
            <a:r>
              <a:rPr lang="en-IN" dirty="0"/>
              <a:t>.</a:t>
            </a:r>
          </a:p>
          <a:p>
            <a:endParaRPr lang="en-IN" dirty="0"/>
          </a:p>
        </p:txBody>
      </p:sp>
      <p:sp>
        <p:nvSpPr>
          <p:cNvPr id="16" name="Text Placeholder 15">
            <a:extLst>
              <a:ext uri="{FF2B5EF4-FFF2-40B4-BE49-F238E27FC236}">
                <a16:creationId xmlns:a16="http://schemas.microsoft.com/office/drawing/2014/main" id="{9A9300A5-C3AA-CD74-BD5F-C83359392258}"/>
              </a:ext>
            </a:extLst>
          </p:cNvPr>
          <p:cNvSpPr>
            <a:spLocks noGrp="1"/>
          </p:cNvSpPr>
          <p:nvPr>
            <p:ph type="body" sz="quarter" idx="17"/>
          </p:nvPr>
        </p:nvSpPr>
        <p:spPr>
          <a:xfrm>
            <a:off x="9181660" y="4775473"/>
            <a:ext cx="4896000" cy="265403"/>
          </a:xfrm>
        </p:spPr>
        <p:txBody>
          <a:bodyPr/>
          <a:lstStyle/>
          <a:p>
            <a:r>
              <a:rPr lang="en-IN" dirty="0"/>
              <a:t>.</a:t>
            </a:r>
          </a:p>
          <a:p>
            <a:endParaRPr lang="en-IN" dirty="0"/>
          </a:p>
        </p:txBody>
      </p:sp>
      <p:sp>
        <p:nvSpPr>
          <p:cNvPr id="19" name="Picture Placeholder 18">
            <a:extLst>
              <a:ext uri="{FF2B5EF4-FFF2-40B4-BE49-F238E27FC236}">
                <a16:creationId xmlns:a16="http://schemas.microsoft.com/office/drawing/2014/main" id="{EFFD98A4-CAB8-6318-620E-9B3F383322C1}"/>
              </a:ext>
            </a:extLst>
          </p:cNvPr>
          <p:cNvSpPr>
            <a:spLocks noGrp="1"/>
          </p:cNvSpPr>
          <p:nvPr>
            <p:ph type="pic" sz="quarter" idx="15"/>
          </p:nvPr>
        </p:nvSpPr>
        <p:spPr/>
      </p:sp>
      <p:pic>
        <p:nvPicPr>
          <p:cNvPr id="20" name="Picture 19">
            <a:extLst>
              <a:ext uri="{FF2B5EF4-FFF2-40B4-BE49-F238E27FC236}">
                <a16:creationId xmlns:a16="http://schemas.microsoft.com/office/drawing/2014/main" id="{25733087-0B78-2365-50CD-1B742A4CAA9A}"/>
              </a:ext>
            </a:extLst>
          </p:cNvPr>
          <p:cNvPicPr>
            <a:picLocks noChangeAspect="1"/>
          </p:cNvPicPr>
          <p:nvPr/>
        </p:nvPicPr>
        <p:blipFill rotWithShape="1">
          <a:blip r:embed="rId3"/>
          <a:srcRect l="12877" t="38372" r="13302" b="38480"/>
          <a:stretch/>
        </p:blipFill>
        <p:spPr>
          <a:xfrm>
            <a:off x="7997710" y="2449546"/>
            <a:ext cx="3468830" cy="1087701"/>
          </a:xfrm>
          <a:prstGeom prst="rect">
            <a:avLst/>
          </a:prstGeom>
        </p:spPr>
      </p:pic>
    </p:spTree>
    <p:extLst>
      <p:ext uri="{BB962C8B-B14F-4D97-AF65-F5344CB8AC3E}">
        <p14:creationId xmlns:p14="http://schemas.microsoft.com/office/powerpoint/2010/main" val="3456809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12F902E-562E-4C59-9195-659D40C6A995}"/>
              </a:ext>
            </a:extLst>
          </p:cNvPr>
          <p:cNvSpPr>
            <a:spLocks noGrp="1"/>
          </p:cNvSpPr>
          <p:nvPr>
            <p:ph sz="half" idx="1"/>
          </p:nvPr>
        </p:nvSpPr>
        <p:spPr>
          <a:xfrm>
            <a:off x="106686" y="1225490"/>
            <a:ext cx="8681714" cy="4444636"/>
          </a:xfrm>
        </p:spPr>
        <p:txBody>
          <a:bodyPr>
            <a:normAutofit/>
          </a:bodyPr>
          <a:lstStyle/>
          <a:p>
            <a:pPr marL="457200" lvl="0" indent="-342900" algn="just" rtl="0">
              <a:lnSpc>
                <a:spcPct val="100000"/>
              </a:lnSpc>
              <a:spcBef>
                <a:spcPts val="600"/>
              </a:spcBef>
              <a:spcAft>
                <a:spcPts val="0"/>
              </a:spcAft>
              <a:buSzPts val="1800"/>
              <a:buChar char="▰"/>
            </a:pPr>
            <a:r>
              <a:rPr lang="en-US" sz="2000" dirty="0">
                <a:latin typeface="Helvetica" panose="020B0604020202020204" pitchFamily="34" charset="0"/>
                <a:cs typeface="Helvetica" panose="020B0604020202020204" pitchFamily="34" charset="0"/>
              </a:rPr>
              <a:t>To resolve the issue of space debris tracking which are collectively small and unable to detect by majority of the Satellites, by creating a LiDAR based system Specially designed to detect these space debris.</a:t>
            </a:r>
          </a:p>
          <a:p>
            <a:pPr marL="457200" lvl="0" indent="-342900" algn="just" rtl="0">
              <a:lnSpc>
                <a:spcPct val="100000"/>
              </a:lnSpc>
              <a:spcBef>
                <a:spcPts val="600"/>
              </a:spcBef>
              <a:spcAft>
                <a:spcPts val="0"/>
              </a:spcAft>
              <a:buSzPts val="1800"/>
              <a:buChar char="▰"/>
            </a:pPr>
            <a:endParaRPr lang="en-US" sz="2000" dirty="0">
              <a:latin typeface="Helvetica" panose="020B0604020202020204" pitchFamily="34" charset="0"/>
              <a:cs typeface="Helvetica" panose="020B0604020202020204" pitchFamily="34" charset="0"/>
            </a:endParaRPr>
          </a:p>
          <a:p>
            <a:pPr marL="457200" lvl="0" indent="-342900" algn="just" rtl="0">
              <a:lnSpc>
                <a:spcPct val="100000"/>
              </a:lnSpc>
              <a:spcBef>
                <a:spcPts val="0"/>
              </a:spcBef>
              <a:spcAft>
                <a:spcPts val="0"/>
              </a:spcAft>
              <a:buSzPts val="1800"/>
              <a:buChar char="▰"/>
            </a:pPr>
            <a:r>
              <a:rPr lang="en-US" sz="2000" dirty="0">
                <a:latin typeface="Helvetica" panose="020B0604020202020204" pitchFamily="34" charset="0"/>
                <a:cs typeface="Helvetica" panose="020B0604020202020204" pitchFamily="34" charset="0"/>
              </a:rPr>
              <a:t>Right now we know of around 2,600 defunct satellites,10,000 objects bigger than a monitor, 20,000 as large as an apple,500,000 pieces the size of a marble and at least 100 million parts so small they can't be tracked.</a:t>
            </a:r>
          </a:p>
          <a:p>
            <a:pPr marL="457200" lvl="0" indent="-342900" algn="just" rtl="0">
              <a:lnSpc>
                <a:spcPct val="100000"/>
              </a:lnSpc>
              <a:spcBef>
                <a:spcPts val="0"/>
              </a:spcBef>
              <a:spcAft>
                <a:spcPts val="0"/>
              </a:spcAft>
              <a:buSzPts val="1800"/>
              <a:buChar char="▰"/>
            </a:pPr>
            <a:endParaRPr lang="en-US" sz="2000" dirty="0">
              <a:latin typeface="Helvetica" panose="020B0604020202020204" pitchFamily="34" charset="0"/>
              <a:cs typeface="Helvetica" panose="020B0604020202020204" pitchFamily="34" charset="0"/>
            </a:endParaRPr>
          </a:p>
          <a:p>
            <a:pPr marL="457200" lvl="0" indent="-342900" algn="just" rtl="0">
              <a:lnSpc>
                <a:spcPct val="100000"/>
              </a:lnSpc>
              <a:spcBef>
                <a:spcPts val="0"/>
              </a:spcBef>
              <a:spcAft>
                <a:spcPts val="0"/>
              </a:spcAft>
              <a:buSzPts val="1800"/>
              <a:buChar char="▰"/>
            </a:pPr>
            <a:r>
              <a:rPr lang="en-US" sz="2000" dirty="0">
                <a:latin typeface="Helvetica" panose="020B0604020202020204" pitchFamily="34" charset="0"/>
                <a:cs typeface="Helvetica" panose="020B0604020202020204" pitchFamily="34" charset="0"/>
              </a:rPr>
              <a:t>This debris is moving at speeds of up to 30,000 km/h, circling Earth on crisscrossing orbits multiple times a day.</a:t>
            </a:r>
          </a:p>
          <a:p>
            <a:pPr marL="0" lvl="0" indent="0" algn="just" rtl="0">
              <a:lnSpc>
                <a:spcPct val="100000"/>
              </a:lnSpc>
              <a:spcBef>
                <a:spcPts val="1000"/>
              </a:spcBef>
              <a:spcAft>
                <a:spcPts val="0"/>
              </a:spcAft>
              <a:buNone/>
            </a:pPr>
            <a:endParaRPr lang="en-US" sz="2000" dirty="0">
              <a:latin typeface="Helvetica" panose="020B0604020202020204" pitchFamily="34" charset="0"/>
              <a:cs typeface="Helvetica" panose="020B0604020202020204" pitchFamily="34" charset="0"/>
            </a:endParaRPr>
          </a:p>
          <a:p>
            <a:pPr marL="0" lvl="0" indent="0" algn="just" rtl="0">
              <a:lnSpc>
                <a:spcPct val="100000"/>
              </a:lnSpc>
              <a:spcBef>
                <a:spcPts val="1000"/>
              </a:spcBef>
              <a:spcAft>
                <a:spcPts val="1000"/>
              </a:spcAft>
              <a:buSzPts val="2400"/>
              <a:buNone/>
            </a:pPr>
            <a:endParaRPr lang="en-US" sz="2000" dirty="0">
              <a:latin typeface="Helvetica" panose="020B0604020202020204" pitchFamily="34" charset="0"/>
              <a:cs typeface="Helvetica" panose="020B0604020202020204" pitchFamily="34" charset="0"/>
            </a:endParaRPr>
          </a:p>
        </p:txBody>
      </p:sp>
      <p:sp>
        <p:nvSpPr>
          <p:cNvPr id="2" name="Title 1">
            <a:extLst>
              <a:ext uri="{FF2B5EF4-FFF2-40B4-BE49-F238E27FC236}">
                <a16:creationId xmlns:a16="http://schemas.microsoft.com/office/drawing/2014/main" id="{BC771BA1-104B-437A-BD2C-C1120088E0BC}"/>
              </a:ext>
            </a:extLst>
          </p:cNvPr>
          <p:cNvSpPr>
            <a:spLocks noGrp="1"/>
          </p:cNvSpPr>
          <p:nvPr>
            <p:ph type="title"/>
          </p:nvPr>
        </p:nvSpPr>
        <p:spPr>
          <a:xfrm>
            <a:off x="381006" y="303464"/>
            <a:ext cx="10515600" cy="704696"/>
          </a:xfrm>
        </p:spPr>
        <p:txBody>
          <a:bodyPr>
            <a:normAutofit/>
          </a:bodyPr>
          <a:lstStyle/>
          <a:p>
            <a:r>
              <a:rPr lang="en" sz="4000" dirty="0"/>
              <a:t>Introduction </a:t>
            </a:r>
            <a:endParaRPr lang="ru-RU" sz="5500" dirty="0"/>
          </a:p>
        </p:txBody>
      </p:sp>
      <p:grpSp>
        <p:nvGrpSpPr>
          <p:cNvPr id="4" name="Google Shape;122;p18">
            <a:extLst>
              <a:ext uri="{FF2B5EF4-FFF2-40B4-BE49-F238E27FC236}">
                <a16:creationId xmlns:a16="http://schemas.microsoft.com/office/drawing/2014/main" id="{53796E03-4C7E-EAAB-134D-B7D7AC59EAC4}"/>
              </a:ext>
            </a:extLst>
          </p:cNvPr>
          <p:cNvGrpSpPr/>
          <p:nvPr/>
        </p:nvGrpSpPr>
        <p:grpSpPr>
          <a:xfrm>
            <a:off x="3627121" y="388356"/>
            <a:ext cx="511284" cy="553909"/>
            <a:chOff x="590250" y="244200"/>
            <a:chExt cx="407975" cy="532175"/>
          </a:xfrm>
        </p:grpSpPr>
        <p:sp>
          <p:nvSpPr>
            <p:cNvPr id="5" name="Google Shape;123;p18">
              <a:extLst>
                <a:ext uri="{FF2B5EF4-FFF2-40B4-BE49-F238E27FC236}">
                  <a16:creationId xmlns:a16="http://schemas.microsoft.com/office/drawing/2014/main" id="{EBFDCD7F-84CA-414E-DE37-788E287FD7B3}"/>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 name="Google Shape;124;p18">
              <a:extLst>
                <a:ext uri="{FF2B5EF4-FFF2-40B4-BE49-F238E27FC236}">
                  <a16:creationId xmlns:a16="http://schemas.microsoft.com/office/drawing/2014/main" id="{80745B15-13CC-4823-CACC-2CA92F421A35}"/>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125;p18">
              <a:extLst>
                <a:ext uri="{FF2B5EF4-FFF2-40B4-BE49-F238E27FC236}">
                  <a16:creationId xmlns:a16="http://schemas.microsoft.com/office/drawing/2014/main" id="{4573002A-B85D-18F1-44D5-B65FADC30EAC}"/>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26;p18">
              <a:extLst>
                <a:ext uri="{FF2B5EF4-FFF2-40B4-BE49-F238E27FC236}">
                  <a16:creationId xmlns:a16="http://schemas.microsoft.com/office/drawing/2014/main" id="{B98B4890-5A4A-DD74-F2C3-952E74B2FFB5}"/>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27;p18">
              <a:extLst>
                <a:ext uri="{FF2B5EF4-FFF2-40B4-BE49-F238E27FC236}">
                  <a16:creationId xmlns:a16="http://schemas.microsoft.com/office/drawing/2014/main" id="{3D9B7466-4EAB-A805-8B26-30E190075678}"/>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28;p18">
              <a:extLst>
                <a:ext uri="{FF2B5EF4-FFF2-40B4-BE49-F238E27FC236}">
                  <a16:creationId xmlns:a16="http://schemas.microsoft.com/office/drawing/2014/main" id="{ADE8774C-C552-DDD2-A5E7-7EDC05995284}"/>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9;p18">
              <a:extLst>
                <a:ext uri="{FF2B5EF4-FFF2-40B4-BE49-F238E27FC236}">
                  <a16:creationId xmlns:a16="http://schemas.microsoft.com/office/drawing/2014/main" id="{06575F65-C2B5-1A92-05A2-791106CA3B1E}"/>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0;p18">
              <a:extLst>
                <a:ext uri="{FF2B5EF4-FFF2-40B4-BE49-F238E27FC236}">
                  <a16:creationId xmlns:a16="http://schemas.microsoft.com/office/drawing/2014/main" id="{8F21CEBD-85E8-34A1-D8EC-01B2EA20A1B3}"/>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31;p18">
              <a:extLst>
                <a:ext uri="{FF2B5EF4-FFF2-40B4-BE49-F238E27FC236}">
                  <a16:creationId xmlns:a16="http://schemas.microsoft.com/office/drawing/2014/main" id="{993B7EC1-422F-38C6-E560-5B852489AE2F}"/>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32;p18">
              <a:extLst>
                <a:ext uri="{FF2B5EF4-FFF2-40B4-BE49-F238E27FC236}">
                  <a16:creationId xmlns:a16="http://schemas.microsoft.com/office/drawing/2014/main" id="{2DEE4EEE-B3CA-42AE-CBF2-E9C58B424185}"/>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33;p18">
              <a:extLst>
                <a:ext uri="{FF2B5EF4-FFF2-40B4-BE49-F238E27FC236}">
                  <a16:creationId xmlns:a16="http://schemas.microsoft.com/office/drawing/2014/main" id="{7FAD59B0-13C0-E627-B5E1-12FB40655729}"/>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34;p18">
              <a:extLst>
                <a:ext uri="{FF2B5EF4-FFF2-40B4-BE49-F238E27FC236}">
                  <a16:creationId xmlns:a16="http://schemas.microsoft.com/office/drawing/2014/main" id="{406DC79D-C5B8-C8B7-F9B7-63F2E5672545}"/>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35;p18">
              <a:extLst>
                <a:ext uri="{FF2B5EF4-FFF2-40B4-BE49-F238E27FC236}">
                  <a16:creationId xmlns:a16="http://schemas.microsoft.com/office/drawing/2014/main" id="{A571A121-27FC-99AD-4068-D1F2BB3AD693}"/>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36;p18">
              <a:extLst>
                <a:ext uri="{FF2B5EF4-FFF2-40B4-BE49-F238E27FC236}">
                  <a16:creationId xmlns:a16="http://schemas.microsoft.com/office/drawing/2014/main" id="{1E99B87B-86C4-49FC-F521-631B5703534B}"/>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 name="Google Shape;138;p18">
            <a:extLst>
              <a:ext uri="{FF2B5EF4-FFF2-40B4-BE49-F238E27FC236}">
                <a16:creationId xmlns:a16="http://schemas.microsoft.com/office/drawing/2014/main" id="{1BFD6D51-26D9-4467-BA95-050D2191E099}"/>
              </a:ext>
            </a:extLst>
          </p:cNvPr>
          <p:cNvPicPr preferRelativeResize="0"/>
          <p:nvPr/>
        </p:nvPicPr>
        <p:blipFill>
          <a:blip r:embed="rId3">
            <a:alphaModFix/>
          </a:blip>
          <a:stretch>
            <a:fillRect/>
          </a:stretch>
        </p:blipFill>
        <p:spPr>
          <a:xfrm>
            <a:off x="8994872" y="1330961"/>
            <a:ext cx="3090442" cy="3474720"/>
          </a:xfrm>
          <a:prstGeom prst="rect">
            <a:avLst/>
          </a:prstGeom>
          <a:noFill/>
          <a:ln>
            <a:noFill/>
          </a:ln>
        </p:spPr>
      </p:pic>
      <p:sp>
        <p:nvSpPr>
          <p:cNvPr id="26" name="Picture Placeholder 25">
            <a:extLst>
              <a:ext uri="{FF2B5EF4-FFF2-40B4-BE49-F238E27FC236}">
                <a16:creationId xmlns:a16="http://schemas.microsoft.com/office/drawing/2014/main" id="{215F7D80-4416-7D13-DD58-E46DEA81C198}"/>
              </a:ext>
            </a:extLst>
          </p:cNvPr>
          <p:cNvSpPr>
            <a:spLocks noGrp="1"/>
          </p:cNvSpPr>
          <p:nvPr>
            <p:ph type="pic" sz="quarter" idx="56"/>
          </p:nvPr>
        </p:nvSpPr>
        <p:spPr/>
      </p:sp>
      <p:pic>
        <p:nvPicPr>
          <p:cNvPr id="30" name="Picture 29">
            <a:extLst>
              <a:ext uri="{FF2B5EF4-FFF2-40B4-BE49-F238E27FC236}">
                <a16:creationId xmlns:a16="http://schemas.microsoft.com/office/drawing/2014/main" id="{C9E1C11E-8108-2506-154C-9ACDFE5E4FB6}"/>
              </a:ext>
            </a:extLst>
          </p:cNvPr>
          <p:cNvPicPr>
            <a:picLocks noChangeAspect="1"/>
          </p:cNvPicPr>
          <p:nvPr/>
        </p:nvPicPr>
        <p:blipFill rotWithShape="1">
          <a:blip r:embed="rId4"/>
          <a:srcRect l="12877" t="38372" r="13302" b="38480"/>
          <a:stretch/>
        </p:blipFill>
        <p:spPr>
          <a:xfrm>
            <a:off x="381006" y="5736021"/>
            <a:ext cx="1822593" cy="571500"/>
          </a:xfrm>
          <a:prstGeom prst="rect">
            <a:avLst/>
          </a:prstGeom>
        </p:spPr>
      </p:pic>
      <p:sp>
        <p:nvSpPr>
          <p:cNvPr id="31" name="Slide Number Placeholder 3">
            <a:extLst>
              <a:ext uri="{FF2B5EF4-FFF2-40B4-BE49-F238E27FC236}">
                <a16:creationId xmlns:a16="http://schemas.microsoft.com/office/drawing/2014/main" id="{54EBE73F-7311-9EC3-DB6C-5B616CC8060A}"/>
              </a:ext>
            </a:extLst>
          </p:cNvPr>
          <p:cNvSpPr>
            <a:spLocks noGrp="1"/>
          </p:cNvSpPr>
          <p:nvPr>
            <p:ph type="sldNum" sz="quarter" idx="12"/>
          </p:nvPr>
        </p:nvSpPr>
        <p:spPr>
          <a:xfrm>
            <a:off x="11042882" y="5976001"/>
            <a:ext cx="366756" cy="365125"/>
          </a:xfrm>
        </p:spPr>
        <p:txBody>
          <a:bodyPr/>
          <a:lstStyle/>
          <a:p>
            <a:r>
              <a:rPr lang="en-US" dirty="0"/>
              <a:t>02</a:t>
            </a:r>
          </a:p>
        </p:txBody>
      </p:sp>
    </p:spTree>
    <p:extLst>
      <p:ext uri="{BB962C8B-B14F-4D97-AF65-F5344CB8AC3E}">
        <p14:creationId xmlns:p14="http://schemas.microsoft.com/office/powerpoint/2010/main" val="2457492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a:xfrm>
            <a:off x="831850" y="1062695"/>
            <a:ext cx="4251138" cy="1355251"/>
          </a:xfrm>
        </p:spPr>
        <p:txBody>
          <a:bodyPr/>
          <a:lstStyle/>
          <a:p>
            <a:r>
              <a:rPr lang="en-US" dirty="0"/>
              <a:t>ABOUT US</a:t>
            </a:r>
          </a:p>
        </p:txBody>
      </p:sp>
      <p:sp>
        <p:nvSpPr>
          <p:cNvPr id="3" name="Text Placeholder 2">
            <a:extLst>
              <a:ext uri="{FF2B5EF4-FFF2-40B4-BE49-F238E27FC236}">
                <a16:creationId xmlns:a16="http://schemas.microsoft.com/office/drawing/2014/main" id="{C05A4E51-65D1-4F1C-B66B-51A1E5DC03B9}"/>
              </a:ext>
            </a:extLst>
          </p:cNvPr>
          <p:cNvSpPr>
            <a:spLocks noGrp="1"/>
          </p:cNvSpPr>
          <p:nvPr>
            <p:ph type="body" idx="1"/>
          </p:nvPr>
        </p:nvSpPr>
        <p:spPr/>
        <p:txBody>
          <a:bodyPr>
            <a:normAutofit/>
          </a:bodyPr>
          <a:lstStyle/>
          <a:p>
            <a:pPr marL="457200" indent="-381000">
              <a:buSzPts val="2400"/>
              <a:buFont typeface="Arial" panose="020B0604020202020204" pitchFamily="34" charset="0"/>
              <a:buChar char="▰"/>
            </a:pPr>
            <a:r>
              <a:rPr lang="en-US" sz="2000" dirty="0">
                <a:latin typeface="Helvetica" panose="020B0604020202020204" pitchFamily="34" charset="0"/>
                <a:cs typeface="Helvetica" panose="020B0604020202020204" pitchFamily="34" charset="0"/>
              </a:rPr>
              <a:t>We are students from </a:t>
            </a:r>
            <a:r>
              <a:rPr lang="en-US" sz="2000" dirty="0">
                <a:effectLst/>
                <a:latin typeface="Helvetica" panose="020B0604020202020204" pitchFamily="34" charset="0"/>
                <a:cs typeface="Helvetica" panose="020B0604020202020204" pitchFamily="34" charset="0"/>
              </a:rPr>
              <a:t>MGM's Jawaharlal Nehru Engineering College.</a:t>
            </a:r>
          </a:p>
          <a:p>
            <a:pPr marL="457200" indent="-381000">
              <a:buSzPts val="2400"/>
              <a:buFont typeface="Arial" panose="020B0604020202020204" pitchFamily="34" charset="0"/>
              <a:buChar char="▰"/>
            </a:pPr>
            <a:r>
              <a:rPr lang="en-US" sz="2000" dirty="0">
                <a:latin typeface="Helvetica" panose="020B0604020202020204" pitchFamily="34" charset="0"/>
                <a:ea typeface="Calibri" panose="020F0502020204030204" pitchFamily="34" charset="0"/>
                <a:cs typeface="Helvetica" panose="020B0604020202020204" pitchFamily="34" charset="0"/>
              </a:rPr>
              <a:t>All of us are in Second Year with multidisciplinary branches of Engineering.</a:t>
            </a:r>
            <a:endParaRPr lang="en-IN" sz="2000" dirty="0">
              <a:effectLst/>
              <a:latin typeface="Helvetica" panose="020B0604020202020204" pitchFamily="34" charset="0"/>
              <a:ea typeface="Calibri" panose="020F0502020204030204" pitchFamily="34" charset="0"/>
              <a:cs typeface="Helvetica" panose="020B0604020202020204" pitchFamily="34" charset="0"/>
            </a:endParaRPr>
          </a:p>
          <a:p>
            <a:pPr marL="457200" lvl="0" indent="-381000" algn="l" rtl="0">
              <a:lnSpc>
                <a:spcPct val="100000"/>
              </a:lnSpc>
              <a:spcBef>
                <a:spcPts val="600"/>
              </a:spcBef>
              <a:spcAft>
                <a:spcPts val="0"/>
              </a:spcAft>
              <a:buSzPts val="2400"/>
              <a:buChar char="▰"/>
            </a:pPr>
            <a:endParaRPr lang="en-US" sz="2000" dirty="0">
              <a:latin typeface="Helvetica" panose="020B0604020202020204" pitchFamily="34" charset="0"/>
              <a:cs typeface="Helvetica" panose="020B0604020202020204" pitchFamily="34" charset="0"/>
            </a:endParaRPr>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lstStyle/>
          <a:p>
            <a:r>
              <a:rPr lang="en-US" dirty="0">
                <a:solidFill>
                  <a:srgbClr val="FFFFFF"/>
                </a:solidFill>
              </a:rPr>
              <a:t>0</a:t>
            </a:r>
            <a:fld id="{F470E458-E7C2-4395-B75D-476A174CEE45}" type="slidenum">
              <a:rPr lang="en-US" smtClean="0">
                <a:solidFill>
                  <a:srgbClr val="FFFFFF"/>
                </a:solidFill>
              </a:rPr>
              <a:pPr/>
              <a:t>3</a:t>
            </a:fld>
            <a:endParaRPr lang="en-US" dirty="0">
              <a:solidFill>
                <a:srgbClr val="FFFFFF"/>
              </a:solidFill>
            </a:endParaRPr>
          </a:p>
        </p:txBody>
      </p:sp>
      <p:sp>
        <p:nvSpPr>
          <p:cNvPr id="8" name="Picture Placeholder 7">
            <a:extLst>
              <a:ext uri="{FF2B5EF4-FFF2-40B4-BE49-F238E27FC236}">
                <a16:creationId xmlns:a16="http://schemas.microsoft.com/office/drawing/2014/main" id="{F54DF3D0-D335-375F-829D-92832521EAF2}"/>
              </a:ext>
            </a:extLst>
          </p:cNvPr>
          <p:cNvSpPr>
            <a:spLocks noGrp="1"/>
          </p:cNvSpPr>
          <p:nvPr>
            <p:ph type="pic" sz="quarter" idx="45"/>
          </p:nvPr>
        </p:nvSpPr>
        <p:spPr/>
      </p:sp>
      <p:pic>
        <p:nvPicPr>
          <p:cNvPr id="9" name="Picture 8">
            <a:extLst>
              <a:ext uri="{FF2B5EF4-FFF2-40B4-BE49-F238E27FC236}">
                <a16:creationId xmlns:a16="http://schemas.microsoft.com/office/drawing/2014/main" id="{B6DB9DBA-1CE7-56F0-8CB8-B56541F36F16}"/>
              </a:ext>
            </a:extLst>
          </p:cNvPr>
          <p:cNvPicPr>
            <a:picLocks noChangeAspect="1"/>
          </p:cNvPicPr>
          <p:nvPr/>
        </p:nvPicPr>
        <p:blipFill rotWithShape="1">
          <a:blip r:embed="rId3"/>
          <a:srcRect l="12877" t="38372" r="13302" b="38480"/>
          <a:stretch/>
        </p:blipFill>
        <p:spPr>
          <a:xfrm>
            <a:off x="381006" y="5736021"/>
            <a:ext cx="1822593" cy="571500"/>
          </a:xfrm>
          <a:prstGeom prst="rect">
            <a:avLst/>
          </a:prstGeom>
        </p:spPr>
      </p:pic>
    </p:spTree>
    <p:extLst>
      <p:ext uri="{BB962C8B-B14F-4D97-AF65-F5344CB8AC3E}">
        <p14:creationId xmlns:p14="http://schemas.microsoft.com/office/powerpoint/2010/main" val="1744332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0FF02-C55C-4A6B-AF02-6DB462D7D069}"/>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9A9DA2D1-994D-4AB7-87F1-A6FB5D623E01}"/>
              </a:ext>
            </a:extLst>
          </p:cNvPr>
          <p:cNvSpPr>
            <a:spLocks noGrp="1"/>
          </p:cNvSpPr>
          <p:nvPr>
            <p:ph idx="1"/>
          </p:nvPr>
        </p:nvSpPr>
        <p:spPr/>
        <p:txBody>
          <a:bodyPr>
            <a:normAutofit/>
          </a:bodyPr>
          <a:lstStyle/>
          <a:p>
            <a:pPr marL="457200" lvl="0" indent="-342900" algn="just" rtl="0">
              <a:lnSpc>
                <a:spcPct val="100000"/>
              </a:lnSpc>
              <a:spcBef>
                <a:spcPts val="600"/>
              </a:spcBef>
              <a:spcAft>
                <a:spcPts val="0"/>
              </a:spcAft>
              <a:buSzPts val="1800"/>
              <a:buChar char="▰"/>
            </a:pPr>
            <a:r>
              <a:rPr lang="en-US" sz="2400"/>
              <a:t>To resolve the issue of space debris tracking which are collectively small and unable to detect by majority of the Satellites, by creating a LiDAR based system Specially designed to detect these space debris.</a:t>
            </a:r>
            <a:endParaRPr lang="en-US" sz="2400" dirty="0"/>
          </a:p>
        </p:txBody>
      </p:sp>
      <p:sp>
        <p:nvSpPr>
          <p:cNvPr id="4" name="Slide Number Placeholder 3">
            <a:extLst>
              <a:ext uri="{FF2B5EF4-FFF2-40B4-BE49-F238E27FC236}">
                <a16:creationId xmlns:a16="http://schemas.microsoft.com/office/drawing/2014/main" id="{B7959B0A-E19C-45C1-981D-1B62B169FBAC}"/>
              </a:ext>
            </a:extLst>
          </p:cNvPr>
          <p:cNvSpPr>
            <a:spLocks noGrp="1"/>
          </p:cNvSpPr>
          <p:nvPr>
            <p:ph type="sldNum" sz="quarter" idx="12"/>
          </p:nvPr>
        </p:nvSpPr>
        <p:spPr/>
        <p:txBody>
          <a:bodyPr/>
          <a:lstStyle/>
          <a:p>
            <a:r>
              <a:rPr lang="en-US" dirty="0"/>
              <a:t>04</a:t>
            </a:r>
          </a:p>
        </p:txBody>
      </p:sp>
      <p:sp>
        <p:nvSpPr>
          <p:cNvPr id="6" name="Picture Placeholder 5">
            <a:extLst>
              <a:ext uri="{FF2B5EF4-FFF2-40B4-BE49-F238E27FC236}">
                <a16:creationId xmlns:a16="http://schemas.microsoft.com/office/drawing/2014/main" id="{469F9A15-5ECC-329B-FD0C-E7557B8457E1}"/>
              </a:ext>
            </a:extLst>
          </p:cNvPr>
          <p:cNvSpPr>
            <a:spLocks noGrp="1"/>
          </p:cNvSpPr>
          <p:nvPr>
            <p:ph type="pic" sz="quarter" idx="45"/>
          </p:nvPr>
        </p:nvSpPr>
        <p:spPr/>
      </p:sp>
      <p:pic>
        <p:nvPicPr>
          <p:cNvPr id="8" name="Picture 7">
            <a:extLst>
              <a:ext uri="{FF2B5EF4-FFF2-40B4-BE49-F238E27FC236}">
                <a16:creationId xmlns:a16="http://schemas.microsoft.com/office/drawing/2014/main" id="{87899045-4E9C-7FAC-EB60-2DE32A058C2A}"/>
              </a:ext>
            </a:extLst>
          </p:cNvPr>
          <p:cNvPicPr>
            <a:picLocks noChangeAspect="1"/>
          </p:cNvPicPr>
          <p:nvPr/>
        </p:nvPicPr>
        <p:blipFill rotWithShape="1">
          <a:blip r:embed="rId3"/>
          <a:srcRect l="12877" t="38372" r="13302" b="38480"/>
          <a:stretch/>
        </p:blipFill>
        <p:spPr>
          <a:xfrm>
            <a:off x="381006" y="5736021"/>
            <a:ext cx="1822593" cy="571500"/>
          </a:xfrm>
          <a:prstGeom prst="rect">
            <a:avLst/>
          </a:prstGeom>
        </p:spPr>
      </p:pic>
    </p:spTree>
    <p:extLst>
      <p:ext uri="{BB962C8B-B14F-4D97-AF65-F5344CB8AC3E}">
        <p14:creationId xmlns:p14="http://schemas.microsoft.com/office/powerpoint/2010/main" val="1984231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a:xfrm>
            <a:off x="831850" y="1062695"/>
            <a:ext cx="4251138" cy="1355251"/>
          </a:xfrm>
        </p:spPr>
        <p:txBody>
          <a:bodyPr/>
          <a:lstStyle/>
          <a:p>
            <a:r>
              <a:rPr lang="en-US" dirty="0"/>
              <a:t>OBJECTIVES</a:t>
            </a:r>
          </a:p>
        </p:txBody>
      </p:sp>
      <p:sp>
        <p:nvSpPr>
          <p:cNvPr id="3" name="Text Placeholder 2">
            <a:extLst>
              <a:ext uri="{FF2B5EF4-FFF2-40B4-BE49-F238E27FC236}">
                <a16:creationId xmlns:a16="http://schemas.microsoft.com/office/drawing/2014/main" id="{C05A4E51-65D1-4F1C-B66B-51A1E5DC03B9}"/>
              </a:ext>
            </a:extLst>
          </p:cNvPr>
          <p:cNvSpPr>
            <a:spLocks noGrp="1"/>
          </p:cNvSpPr>
          <p:nvPr>
            <p:ph type="body" idx="1"/>
          </p:nvPr>
        </p:nvSpPr>
        <p:spPr/>
        <p:txBody>
          <a:bodyPr>
            <a:normAutofit/>
          </a:bodyPr>
          <a:lstStyle/>
          <a:p>
            <a:pPr marL="457200" lvl="0" indent="-381000" algn="l" rtl="0">
              <a:lnSpc>
                <a:spcPct val="100000"/>
              </a:lnSpc>
              <a:spcBef>
                <a:spcPts val="600"/>
              </a:spcBef>
              <a:spcAft>
                <a:spcPts val="0"/>
              </a:spcAft>
              <a:buSzPts val="2400"/>
              <a:buChar char="▰"/>
            </a:pPr>
            <a:r>
              <a:rPr lang="en-US" dirty="0"/>
              <a:t>LiDAR Technology.</a:t>
            </a:r>
          </a:p>
          <a:p>
            <a:pPr marL="457200" lvl="0" indent="-381000" algn="l" rtl="0">
              <a:lnSpc>
                <a:spcPct val="100000"/>
              </a:lnSpc>
              <a:spcBef>
                <a:spcPts val="0"/>
              </a:spcBef>
              <a:spcAft>
                <a:spcPts val="0"/>
              </a:spcAft>
              <a:buSzPts val="2400"/>
              <a:buChar char="▰"/>
            </a:pPr>
            <a:r>
              <a:rPr lang="en-US" dirty="0"/>
              <a:t>Solution to detect Space Debris.</a:t>
            </a:r>
          </a:p>
          <a:p>
            <a:pPr marL="457200" lvl="0" indent="-381000" algn="l" rtl="0">
              <a:lnSpc>
                <a:spcPct val="100000"/>
              </a:lnSpc>
              <a:spcBef>
                <a:spcPts val="0"/>
              </a:spcBef>
              <a:spcAft>
                <a:spcPts val="0"/>
              </a:spcAft>
              <a:buSzPts val="2400"/>
              <a:buChar char="▰"/>
            </a:pPr>
            <a:r>
              <a:rPr lang="en-US" dirty="0"/>
              <a:t>A Step Towards enhancing/ sustaining all manner of scientific discoveries.</a:t>
            </a:r>
          </a:p>
          <a:p>
            <a:pPr marL="457200" lvl="0" indent="-381000" algn="l" rtl="0">
              <a:lnSpc>
                <a:spcPct val="100000"/>
              </a:lnSpc>
              <a:spcBef>
                <a:spcPts val="0"/>
              </a:spcBef>
              <a:spcAft>
                <a:spcPts val="0"/>
              </a:spcAft>
              <a:buSzPts val="2400"/>
              <a:buChar char="▰"/>
            </a:pPr>
            <a:r>
              <a:rPr lang="en-US" dirty="0"/>
              <a:t>Separate Satellite to detect these debris. </a:t>
            </a:r>
          </a:p>
        </p:txBody>
      </p:sp>
      <p:sp>
        <p:nvSpPr>
          <p:cNvPr id="5" name="Slide Number Placeholder 4">
            <a:extLst>
              <a:ext uri="{FF2B5EF4-FFF2-40B4-BE49-F238E27FC236}">
                <a16:creationId xmlns:a16="http://schemas.microsoft.com/office/drawing/2014/main" id="{F09C25A8-B8DD-4EB6-91B0-C2BB5DA7F8D1}"/>
              </a:ext>
            </a:extLst>
          </p:cNvPr>
          <p:cNvSpPr>
            <a:spLocks noGrp="1"/>
          </p:cNvSpPr>
          <p:nvPr>
            <p:ph type="sldNum" sz="quarter" idx="12"/>
          </p:nvPr>
        </p:nvSpPr>
        <p:spPr>
          <a:xfrm>
            <a:off x="11042882" y="5976001"/>
            <a:ext cx="366756" cy="365125"/>
          </a:xfrm>
        </p:spPr>
        <p:txBody>
          <a:bodyPr/>
          <a:lstStyle/>
          <a:p>
            <a:r>
              <a:rPr lang="en-US" dirty="0">
                <a:solidFill>
                  <a:srgbClr val="FFFFFF"/>
                </a:solidFill>
              </a:rPr>
              <a:t>0</a:t>
            </a:r>
            <a:fld id="{F470E458-E7C2-4395-B75D-476A174CEE45}" type="slidenum">
              <a:rPr lang="en-US" smtClean="0">
                <a:solidFill>
                  <a:srgbClr val="FFFFFF"/>
                </a:solidFill>
              </a:rPr>
              <a:pPr/>
              <a:t>5</a:t>
            </a:fld>
            <a:endParaRPr lang="en-US" dirty="0">
              <a:solidFill>
                <a:srgbClr val="FFFFFF"/>
              </a:solidFill>
            </a:endParaRPr>
          </a:p>
        </p:txBody>
      </p:sp>
      <p:sp>
        <p:nvSpPr>
          <p:cNvPr id="13" name="Picture Placeholder 12">
            <a:extLst>
              <a:ext uri="{FF2B5EF4-FFF2-40B4-BE49-F238E27FC236}">
                <a16:creationId xmlns:a16="http://schemas.microsoft.com/office/drawing/2014/main" id="{8AF22258-91BF-8723-D1CD-0B9541FA0012}"/>
              </a:ext>
            </a:extLst>
          </p:cNvPr>
          <p:cNvSpPr>
            <a:spLocks noGrp="1"/>
          </p:cNvSpPr>
          <p:nvPr>
            <p:ph type="pic" sz="quarter" idx="45"/>
          </p:nvPr>
        </p:nvSpPr>
        <p:spPr/>
      </p:sp>
      <p:pic>
        <p:nvPicPr>
          <p:cNvPr id="14" name="Picture 13">
            <a:extLst>
              <a:ext uri="{FF2B5EF4-FFF2-40B4-BE49-F238E27FC236}">
                <a16:creationId xmlns:a16="http://schemas.microsoft.com/office/drawing/2014/main" id="{F6B6AD9E-8CB7-4A17-1372-918C9829F2FC}"/>
              </a:ext>
            </a:extLst>
          </p:cNvPr>
          <p:cNvPicPr>
            <a:picLocks noChangeAspect="1"/>
          </p:cNvPicPr>
          <p:nvPr/>
        </p:nvPicPr>
        <p:blipFill rotWithShape="1">
          <a:blip r:embed="rId3"/>
          <a:srcRect l="12877" t="38372" r="13302" b="38480"/>
          <a:stretch/>
        </p:blipFill>
        <p:spPr>
          <a:xfrm>
            <a:off x="381006" y="5736021"/>
            <a:ext cx="1822593" cy="571500"/>
          </a:xfrm>
          <a:prstGeom prst="rect">
            <a:avLst/>
          </a:prstGeom>
        </p:spPr>
      </p:pic>
    </p:spTree>
    <p:extLst>
      <p:ext uri="{BB962C8B-B14F-4D97-AF65-F5344CB8AC3E}">
        <p14:creationId xmlns:p14="http://schemas.microsoft.com/office/powerpoint/2010/main" val="1303718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12F902E-562E-4C59-9195-659D40C6A995}"/>
              </a:ext>
            </a:extLst>
          </p:cNvPr>
          <p:cNvSpPr>
            <a:spLocks noGrp="1"/>
          </p:cNvSpPr>
          <p:nvPr>
            <p:ph sz="half" idx="1"/>
          </p:nvPr>
        </p:nvSpPr>
        <p:spPr>
          <a:xfrm>
            <a:off x="106686" y="1225489"/>
            <a:ext cx="8620754" cy="4510531"/>
          </a:xfrm>
        </p:spPr>
        <p:txBody>
          <a:bodyPr>
            <a:normAutofit fontScale="77500" lnSpcReduction="20000"/>
          </a:bodyPr>
          <a:lstStyle/>
          <a:p>
            <a:pPr marL="457200" lvl="0" indent="-311150" algn="l" rtl="0">
              <a:lnSpc>
                <a:spcPct val="100000"/>
              </a:lnSpc>
              <a:spcBef>
                <a:spcPts val="600"/>
              </a:spcBef>
              <a:spcAft>
                <a:spcPts val="0"/>
              </a:spcAft>
              <a:buSzPts val="1300"/>
              <a:buChar char="▰"/>
            </a:pPr>
            <a:r>
              <a:rPr lang="en-US" sz="2000" dirty="0"/>
              <a:t>On impact the debris vaporizes, realizing enough energy to punch holes straight through solid metal.</a:t>
            </a:r>
          </a:p>
          <a:p>
            <a:pPr marL="457200" lvl="0" indent="-311150" algn="l" rtl="0">
              <a:lnSpc>
                <a:spcPct val="100000"/>
              </a:lnSpc>
              <a:spcBef>
                <a:spcPts val="600"/>
              </a:spcBef>
              <a:spcAft>
                <a:spcPts val="0"/>
              </a:spcAft>
              <a:buSzPts val="1300"/>
              <a:buChar char="▰"/>
            </a:pPr>
            <a:endParaRPr lang="en-US" sz="2000" dirty="0"/>
          </a:p>
          <a:p>
            <a:pPr marL="457200" lvl="0" indent="-311150" algn="l" rtl="0">
              <a:lnSpc>
                <a:spcPct val="100000"/>
              </a:lnSpc>
              <a:spcBef>
                <a:spcPts val="0"/>
              </a:spcBef>
              <a:spcAft>
                <a:spcPts val="0"/>
              </a:spcAft>
              <a:buSzPts val="1300"/>
              <a:buChar char="▰"/>
            </a:pPr>
            <a:r>
              <a:rPr lang="en-US" sz="2000" dirty="0"/>
              <a:t>So, we've covered the space around our planet with million of deadly pieces of destruction, and we also put a trillion dollar global infrastructure network right in the danger zone.</a:t>
            </a:r>
          </a:p>
          <a:p>
            <a:pPr marL="457200" lvl="0" indent="-311150" algn="l" rtl="0">
              <a:lnSpc>
                <a:spcPct val="100000"/>
              </a:lnSpc>
              <a:spcBef>
                <a:spcPts val="0"/>
              </a:spcBef>
              <a:spcAft>
                <a:spcPts val="0"/>
              </a:spcAft>
              <a:buSzPts val="1300"/>
              <a:buChar char="▰"/>
            </a:pPr>
            <a:endParaRPr lang="en-US" sz="2000" dirty="0"/>
          </a:p>
          <a:p>
            <a:pPr marL="457200" lvl="0" indent="-311150" algn="l" rtl="0">
              <a:lnSpc>
                <a:spcPct val="100000"/>
              </a:lnSpc>
              <a:spcBef>
                <a:spcPts val="0"/>
              </a:spcBef>
              <a:spcAft>
                <a:spcPts val="0"/>
              </a:spcAft>
              <a:buSzPts val="1300"/>
              <a:buChar char="▰"/>
            </a:pPr>
            <a:r>
              <a:rPr lang="en-US" sz="2000" dirty="0"/>
              <a:t>All manner of scientific discoveries we would miss very much if they suddenly went away. If just one pea-sized bullet hits one of our 4,852 working satellites, it will be destroyed instantly.</a:t>
            </a:r>
          </a:p>
          <a:p>
            <a:pPr marL="457200" lvl="0" indent="-311150" algn="l" rtl="0">
              <a:lnSpc>
                <a:spcPct val="100000"/>
              </a:lnSpc>
              <a:spcBef>
                <a:spcPts val="0"/>
              </a:spcBef>
              <a:spcAft>
                <a:spcPts val="0"/>
              </a:spcAft>
              <a:buSzPts val="1300"/>
              <a:buChar char="▰"/>
            </a:pPr>
            <a:endParaRPr lang="en-US" sz="2000" dirty="0"/>
          </a:p>
          <a:p>
            <a:pPr marL="457200" lvl="0" indent="-311150" algn="l" rtl="0">
              <a:lnSpc>
                <a:spcPct val="100000"/>
              </a:lnSpc>
              <a:spcBef>
                <a:spcPts val="0"/>
              </a:spcBef>
              <a:spcAft>
                <a:spcPts val="0"/>
              </a:spcAft>
              <a:buSzPts val="1300"/>
              <a:buChar char="▰"/>
            </a:pPr>
            <a:r>
              <a:rPr lang="en-US" sz="2000" dirty="0"/>
              <a:t>But the worst thing in space is not tiny pieces of junk the worst thing would be an unstoppable chain reaction that turns a lot of non junk things into junk, within 10 years space around earth may no longer be viable for long term satellites or rockets.</a:t>
            </a:r>
          </a:p>
          <a:p>
            <a:pPr marL="457200" lvl="0" indent="-311150" algn="l" rtl="0">
              <a:lnSpc>
                <a:spcPct val="100000"/>
              </a:lnSpc>
              <a:spcBef>
                <a:spcPts val="0"/>
              </a:spcBef>
              <a:spcAft>
                <a:spcPts val="0"/>
              </a:spcAft>
              <a:buSzPts val="1300"/>
              <a:buChar char="▰"/>
            </a:pPr>
            <a:endParaRPr lang="en-US" sz="2000" dirty="0"/>
          </a:p>
          <a:p>
            <a:pPr marL="457200" lvl="0" indent="-311150" algn="l" rtl="0">
              <a:lnSpc>
                <a:spcPct val="100000"/>
              </a:lnSpc>
              <a:spcBef>
                <a:spcPts val="0"/>
              </a:spcBef>
              <a:spcAft>
                <a:spcPts val="0"/>
              </a:spcAft>
              <a:buSzPts val="1300"/>
              <a:buChar char="▰"/>
            </a:pPr>
            <a:r>
              <a:rPr lang="en-US" sz="2000" dirty="0"/>
              <a:t>The worst case scenario is horrifying. A debris field made of hundreds of millions of pieces. Many too small to track, moving at 30,000 km/h. It would effectively create a deadly barrier around earth, possibly too dangerous to cross.</a:t>
            </a:r>
          </a:p>
          <a:p>
            <a:pPr marL="457200" lvl="0" indent="-311150" algn="l" rtl="0">
              <a:lnSpc>
                <a:spcPct val="100000"/>
              </a:lnSpc>
              <a:spcBef>
                <a:spcPts val="0"/>
              </a:spcBef>
              <a:spcAft>
                <a:spcPts val="0"/>
              </a:spcAft>
              <a:buSzPts val="1300"/>
              <a:buChar char="▰"/>
            </a:pPr>
            <a:endParaRPr lang="en-US" sz="2000" dirty="0"/>
          </a:p>
          <a:p>
            <a:pPr marL="457200" lvl="0" indent="-311150" algn="l" rtl="0">
              <a:lnSpc>
                <a:spcPct val="100000"/>
              </a:lnSpc>
              <a:spcBef>
                <a:spcPts val="0"/>
              </a:spcBef>
              <a:spcAft>
                <a:spcPts val="0"/>
              </a:spcAft>
              <a:buSzPts val="1300"/>
              <a:buChar char="▰"/>
            </a:pPr>
            <a:r>
              <a:rPr lang="en-US" sz="2000" dirty="0"/>
              <a:t>Dreams of moon bases, Mars colonies or space travel may be set back centuries. And the loss of our space infrastructure would send some of the technology we rely on daily back to the 1970S.</a:t>
            </a:r>
          </a:p>
        </p:txBody>
      </p:sp>
      <p:sp>
        <p:nvSpPr>
          <p:cNvPr id="2" name="Title 1">
            <a:extLst>
              <a:ext uri="{FF2B5EF4-FFF2-40B4-BE49-F238E27FC236}">
                <a16:creationId xmlns:a16="http://schemas.microsoft.com/office/drawing/2014/main" id="{BC771BA1-104B-437A-BD2C-C1120088E0BC}"/>
              </a:ext>
            </a:extLst>
          </p:cNvPr>
          <p:cNvSpPr>
            <a:spLocks noGrp="1"/>
          </p:cNvSpPr>
          <p:nvPr>
            <p:ph type="title"/>
          </p:nvPr>
        </p:nvSpPr>
        <p:spPr>
          <a:xfrm>
            <a:off x="381006" y="303464"/>
            <a:ext cx="10515600" cy="704696"/>
          </a:xfrm>
        </p:spPr>
        <p:txBody>
          <a:bodyPr>
            <a:normAutofit/>
          </a:bodyPr>
          <a:lstStyle/>
          <a:p>
            <a:r>
              <a:rPr lang="en" sz="4000" dirty="0"/>
              <a:t>Review of Literature (1/2)</a:t>
            </a:r>
            <a:endParaRPr lang="ru-RU" sz="5500" dirty="0"/>
          </a:p>
        </p:txBody>
      </p:sp>
      <p:grpSp>
        <p:nvGrpSpPr>
          <p:cNvPr id="20" name="Google Shape;154;p20">
            <a:extLst>
              <a:ext uri="{FF2B5EF4-FFF2-40B4-BE49-F238E27FC236}">
                <a16:creationId xmlns:a16="http://schemas.microsoft.com/office/drawing/2014/main" id="{5F7FD260-1AD7-FA85-7A62-50CB612ED311}"/>
              </a:ext>
            </a:extLst>
          </p:cNvPr>
          <p:cNvGrpSpPr/>
          <p:nvPr/>
        </p:nvGrpSpPr>
        <p:grpSpPr>
          <a:xfrm>
            <a:off x="1767919" y="391508"/>
            <a:ext cx="772314" cy="534023"/>
            <a:chOff x="1934025" y="1001650"/>
            <a:chExt cx="415300" cy="355600"/>
          </a:xfrm>
        </p:grpSpPr>
        <p:sp>
          <p:nvSpPr>
            <p:cNvPr id="21" name="Google Shape;155;p20">
              <a:extLst>
                <a:ext uri="{FF2B5EF4-FFF2-40B4-BE49-F238E27FC236}">
                  <a16:creationId xmlns:a16="http://schemas.microsoft.com/office/drawing/2014/main" id="{EB04D040-3488-A698-26A4-52F260589301}"/>
                </a:ext>
              </a:extLst>
            </p:cNvPr>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56;p20">
              <a:extLst>
                <a:ext uri="{FF2B5EF4-FFF2-40B4-BE49-F238E27FC236}">
                  <a16:creationId xmlns:a16="http://schemas.microsoft.com/office/drawing/2014/main" id="{B492A829-9C2F-7BC4-6F70-6CDFA40654D0}"/>
                </a:ext>
              </a:extLst>
            </p:cNvPr>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57;p20">
              <a:extLst>
                <a:ext uri="{FF2B5EF4-FFF2-40B4-BE49-F238E27FC236}">
                  <a16:creationId xmlns:a16="http://schemas.microsoft.com/office/drawing/2014/main" id="{5CE656E0-D4A3-9846-4422-C404F37C8425}"/>
                </a:ext>
              </a:extLst>
            </p:cNvPr>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58;p20">
              <a:extLst>
                <a:ext uri="{FF2B5EF4-FFF2-40B4-BE49-F238E27FC236}">
                  <a16:creationId xmlns:a16="http://schemas.microsoft.com/office/drawing/2014/main" id="{1B8D274F-7159-F9B0-2F08-875B849684FE}"/>
                </a:ext>
              </a:extLst>
            </p:cNvPr>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6" name="Google Shape;160;p20">
            <a:extLst>
              <a:ext uri="{FF2B5EF4-FFF2-40B4-BE49-F238E27FC236}">
                <a16:creationId xmlns:a16="http://schemas.microsoft.com/office/drawing/2014/main" id="{DAE835C2-41AD-90BB-FC06-30FF39043404}"/>
              </a:ext>
            </a:extLst>
          </p:cNvPr>
          <p:cNvPicPr preferRelativeResize="0"/>
          <p:nvPr/>
        </p:nvPicPr>
        <p:blipFill>
          <a:blip r:embed="rId3">
            <a:alphaModFix/>
          </a:blip>
          <a:stretch>
            <a:fillRect/>
          </a:stretch>
        </p:blipFill>
        <p:spPr>
          <a:xfrm>
            <a:off x="8818880" y="2275840"/>
            <a:ext cx="3192279" cy="1954756"/>
          </a:xfrm>
          <a:prstGeom prst="rect">
            <a:avLst/>
          </a:prstGeom>
          <a:noFill/>
          <a:ln>
            <a:noFill/>
          </a:ln>
        </p:spPr>
      </p:pic>
      <p:sp>
        <p:nvSpPr>
          <p:cNvPr id="28" name="Picture Placeholder 27">
            <a:extLst>
              <a:ext uri="{FF2B5EF4-FFF2-40B4-BE49-F238E27FC236}">
                <a16:creationId xmlns:a16="http://schemas.microsoft.com/office/drawing/2014/main" id="{5BFDC44E-2FE7-A4A5-BBFC-0E1EBC53D1B2}"/>
              </a:ext>
            </a:extLst>
          </p:cNvPr>
          <p:cNvSpPr>
            <a:spLocks noGrp="1"/>
          </p:cNvSpPr>
          <p:nvPr>
            <p:ph type="pic" sz="quarter" idx="56"/>
          </p:nvPr>
        </p:nvSpPr>
        <p:spPr/>
      </p:sp>
      <p:pic>
        <p:nvPicPr>
          <p:cNvPr id="29" name="Picture 28">
            <a:extLst>
              <a:ext uri="{FF2B5EF4-FFF2-40B4-BE49-F238E27FC236}">
                <a16:creationId xmlns:a16="http://schemas.microsoft.com/office/drawing/2014/main" id="{2DA2CCE2-0BDE-65CD-FD0C-DE17B1115074}"/>
              </a:ext>
            </a:extLst>
          </p:cNvPr>
          <p:cNvPicPr>
            <a:picLocks noChangeAspect="1"/>
          </p:cNvPicPr>
          <p:nvPr/>
        </p:nvPicPr>
        <p:blipFill rotWithShape="1">
          <a:blip r:embed="rId4"/>
          <a:srcRect l="12877" t="38372" r="13302" b="38480"/>
          <a:stretch/>
        </p:blipFill>
        <p:spPr>
          <a:xfrm>
            <a:off x="381006" y="5736021"/>
            <a:ext cx="1822593" cy="571500"/>
          </a:xfrm>
          <a:prstGeom prst="rect">
            <a:avLst/>
          </a:prstGeom>
        </p:spPr>
      </p:pic>
      <p:sp>
        <p:nvSpPr>
          <p:cNvPr id="30" name="Slide Number Placeholder 3">
            <a:extLst>
              <a:ext uri="{FF2B5EF4-FFF2-40B4-BE49-F238E27FC236}">
                <a16:creationId xmlns:a16="http://schemas.microsoft.com/office/drawing/2014/main" id="{52B19B6C-D92E-3008-61E4-7FE21EEFFB28}"/>
              </a:ext>
            </a:extLst>
          </p:cNvPr>
          <p:cNvSpPr>
            <a:spLocks noGrp="1"/>
          </p:cNvSpPr>
          <p:nvPr>
            <p:ph type="sldNum" sz="quarter" idx="12"/>
          </p:nvPr>
        </p:nvSpPr>
        <p:spPr>
          <a:xfrm>
            <a:off x="11042882" y="5976001"/>
            <a:ext cx="366756" cy="365125"/>
          </a:xfrm>
        </p:spPr>
        <p:txBody>
          <a:bodyPr/>
          <a:lstStyle/>
          <a:p>
            <a:r>
              <a:rPr lang="en-US" dirty="0"/>
              <a:t>06</a:t>
            </a:r>
          </a:p>
        </p:txBody>
      </p:sp>
    </p:spTree>
    <p:extLst>
      <p:ext uri="{BB962C8B-B14F-4D97-AF65-F5344CB8AC3E}">
        <p14:creationId xmlns:p14="http://schemas.microsoft.com/office/powerpoint/2010/main" val="342342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title"/>
          </p:nvPr>
        </p:nvSpPr>
        <p:spPr>
          <a:xfrm>
            <a:off x="381006" y="303464"/>
            <a:ext cx="10515600" cy="704696"/>
          </a:xfrm>
        </p:spPr>
        <p:txBody>
          <a:bodyPr>
            <a:normAutofit/>
          </a:bodyPr>
          <a:lstStyle/>
          <a:p>
            <a:r>
              <a:rPr lang="en" sz="4000" dirty="0"/>
              <a:t>Review of Literature (2/2)</a:t>
            </a:r>
            <a:endParaRPr lang="ru-RU" sz="5500" dirty="0"/>
          </a:p>
        </p:txBody>
      </p:sp>
      <p:grpSp>
        <p:nvGrpSpPr>
          <p:cNvPr id="20" name="Google Shape;154;p20">
            <a:extLst>
              <a:ext uri="{FF2B5EF4-FFF2-40B4-BE49-F238E27FC236}">
                <a16:creationId xmlns:a16="http://schemas.microsoft.com/office/drawing/2014/main" id="{5F7FD260-1AD7-FA85-7A62-50CB612ED311}"/>
              </a:ext>
            </a:extLst>
          </p:cNvPr>
          <p:cNvGrpSpPr/>
          <p:nvPr/>
        </p:nvGrpSpPr>
        <p:grpSpPr>
          <a:xfrm>
            <a:off x="1767919" y="391508"/>
            <a:ext cx="772314" cy="534023"/>
            <a:chOff x="1934025" y="1001650"/>
            <a:chExt cx="415300" cy="355600"/>
          </a:xfrm>
        </p:grpSpPr>
        <p:sp>
          <p:nvSpPr>
            <p:cNvPr id="21" name="Google Shape;155;p20">
              <a:extLst>
                <a:ext uri="{FF2B5EF4-FFF2-40B4-BE49-F238E27FC236}">
                  <a16:creationId xmlns:a16="http://schemas.microsoft.com/office/drawing/2014/main" id="{EB04D040-3488-A698-26A4-52F260589301}"/>
                </a:ext>
              </a:extLst>
            </p:cNvPr>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156;p20">
              <a:extLst>
                <a:ext uri="{FF2B5EF4-FFF2-40B4-BE49-F238E27FC236}">
                  <a16:creationId xmlns:a16="http://schemas.microsoft.com/office/drawing/2014/main" id="{B492A829-9C2F-7BC4-6F70-6CDFA40654D0}"/>
                </a:ext>
              </a:extLst>
            </p:cNvPr>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157;p20">
              <a:extLst>
                <a:ext uri="{FF2B5EF4-FFF2-40B4-BE49-F238E27FC236}">
                  <a16:creationId xmlns:a16="http://schemas.microsoft.com/office/drawing/2014/main" id="{5CE656E0-D4A3-9846-4422-C404F37C8425}"/>
                </a:ext>
              </a:extLst>
            </p:cNvPr>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158;p20">
              <a:extLst>
                <a:ext uri="{FF2B5EF4-FFF2-40B4-BE49-F238E27FC236}">
                  <a16:creationId xmlns:a16="http://schemas.microsoft.com/office/drawing/2014/main" id="{1B8D274F-7159-F9B0-2F08-875B849684FE}"/>
                </a:ext>
              </a:extLst>
            </p:cNvPr>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 name="Google Shape;173;p21">
            <a:extLst>
              <a:ext uri="{FF2B5EF4-FFF2-40B4-BE49-F238E27FC236}">
                <a16:creationId xmlns:a16="http://schemas.microsoft.com/office/drawing/2014/main" id="{C6D990BC-F703-7684-D3EC-89C47B67F4F4}"/>
              </a:ext>
            </a:extLst>
          </p:cNvPr>
          <p:cNvPicPr preferRelativeResize="0"/>
          <p:nvPr/>
        </p:nvPicPr>
        <p:blipFill>
          <a:blip r:embed="rId3">
            <a:alphaModFix/>
          </a:blip>
          <a:stretch>
            <a:fillRect/>
          </a:stretch>
        </p:blipFill>
        <p:spPr>
          <a:xfrm>
            <a:off x="339988" y="1464499"/>
            <a:ext cx="4655235" cy="3985454"/>
          </a:xfrm>
          <a:prstGeom prst="rect">
            <a:avLst/>
          </a:prstGeom>
          <a:noFill/>
          <a:ln>
            <a:noFill/>
          </a:ln>
        </p:spPr>
      </p:pic>
      <p:pic>
        <p:nvPicPr>
          <p:cNvPr id="5" name="Google Shape;174;p21">
            <a:extLst>
              <a:ext uri="{FF2B5EF4-FFF2-40B4-BE49-F238E27FC236}">
                <a16:creationId xmlns:a16="http://schemas.microsoft.com/office/drawing/2014/main" id="{E61F3431-A584-03E4-6889-504D552CA02D}"/>
              </a:ext>
            </a:extLst>
          </p:cNvPr>
          <p:cNvPicPr preferRelativeResize="0"/>
          <p:nvPr/>
        </p:nvPicPr>
        <p:blipFill>
          <a:blip r:embed="rId4">
            <a:alphaModFix/>
          </a:blip>
          <a:stretch>
            <a:fillRect/>
          </a:stretch>
        </p:blipFill>
        <p:spPr>
          <a:xfrm>
            <a:off x="5187097" y="2531159"/>
            <a:ext cx="6664915" cy="2710706"/>
          </a:xfrm>
          <a:prstGeom prst="rect">
            <a:avLst/>
          </a:prstGeom>
          <a:noFill/>
          <a:ln>
            <a:noFill/>
          </a:ln>
        </p:spPr>
      </p:pic>
      <p:sp>
        <p:nvSpPr>
          <p:cNvPr id="6" name="Google Shape;175;p21">
            <a:extLst>
              <a:ext uri="{FF2B5EF4-FFF2-40B4-BE49-F238E27FC236}">
                <a16:creationId xmlns:a16="http://schemas.microsoft.com/office/drawing/2014/main" id="{1624A90E-EC4D-7711-ADC1-EAD99D93EE87}"/>
              </a:ext>
            </a:extLst>
          </p:cNvPr>
          <p:cNvSpPr txBox="1"/>
          <p:nvPr/>
        </p:nvSpPr>
        <p:spPr>
          <a:xfrm>
            <a:off x="5974796" y="1484749"/>
            <a:ext cx="4921810" cy="104641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dirty="0">
                <a:latin typeface="Roboto Condensed Light"/>
                <a:ea typeface="Roboto Condensed Light"/>
                <a:cs typeface="Roboto Condensed Light"/>
                <a:sym typeface="Roboto Condensed Light"/>
              </a:rPr>
              <a:t>RECENT NEWS ARTICLES ON THE PROBLEMS CAUSED BY DEBRIS</a:t>
            </a:r>
            <a:endParaRPr sz="2800" dirty="0">
              <a:latin typeface="Roboto Condensed Light"/>
              <a:ea typeface="Roboto Condensed Light"/>
              <a:cs typeface="Roboto Condensed Light"/>
              <a:sym typeface="Roboto Condensed Light"/>
            </a:endParaRPr>
          </a:p>
        </p:txBody>
      </p:sp>
      <p:sp>
        <p:nvSpPr>
          <p:cNvPr id="11" name="Picture Placeholder 10">
            <a:extLst>
              <a:ext uri="{FF2B5EF4-FFF2-40B4-BE49-F238E27FC236}">
                <a16:creationId xmlns:a16="http://schemas.microsoft.com/office/drawing/2014/main" id="{F04F10CF-E0FB-BC4C-B93A-D695B71798F9}"/>
              </a:ext>
            </a:extLst>
          </p:cNvPr>
          <p:cNvSpPr>
            <a:spLocks noGrp="1"/>
          </p:cNvSpPr>
          <p:nvPr>
            <p:ph type="pic" sz="quarter" idx="56"/>
          </p:nvPr>
        </p:nvSpPr>
        <p:spPr/>
      </p:sp>
      <p:pic>
        <p:nvPicPr>
          <p:cNvPr id="12" name="Picture 11">
            <a:extLst>
              <a:ext uri="{FF2B5EF4-FFF2-40B4-BE49-F238E27FC236}">
                <a16:creationId xmlns:a16="http://schemas.microsoft.com/office/drawing/2014/main" id="{BE42BD9F-3376-AAB1-C0F7-B5D7DFACF093}"/>
              </a:ext>
            </a:extLst>
          </p:cNvPr>
          <p:cNvPicPr>
            <a:picLocks noChangeAspect="1"/>
          </p:cNvPicPr>
          <p:nvPr/>
        </p:nvPicPr>
        <p:blipFill rotWithShape="1">
          <a:blip r:embed="rId5"/>
          <a:srcRect l="12877" t="38372" r="13302" b="38480"/>
          <a:stretch/>
        </p:blipFill>
        <p:spPr>
          <a:xfrm>
            <a:off x="381006" y="5736021"/>
            <a:ext cx="1822593" cy="571500"/>
          </a:xfrm>
          <a:prstGeom prst="rect">
            <a:avLst/>
          </a:prstGeom>
        </p:spPr>
      </p:pic>
      <p:sp>
        <p:nvSpPr>
          <p:cNvPr id="13" name="Slide Number Placeholder 3">
            <a:extLst>
              <a:ext uri="{FF2B5EF4-FFF2-40B4-BE49-F238E27FC236}">
                <a16:creationId xmlns:a16="http://schemas.microsoft.com/office/drawing/2014/main" id="{29D6340F-5FB8-50EA-B93F-3BCD4E313878}"/>
              </a:ext>
            </a:extLst>
          </p:cNvPr>
          <p:cNvSpPr>
            <a:spLocks noGrp="1"/>
          </p:cNvSpPr>
          <p:nvPr>
            <p:ph type="sldNum" sz="quarter" idx="12"/>
          </p:nvPr>
        </p:nvSpPr>
        <p:spPr>
          <a:xfrm>
            <a:off x="11042882" y="5976001"/>
            <a:ext cx="366756" cy="365125"/>
          </a:xfrm>
        </p:spPr>
        <p:txBody>
          <a:bodyPr/>
          <a:lstStyle/>
          <a:p>
            <a:r>
              <a:rPr lang="en-US" dirty="0"/>
              <a:t>07</a:t>
            </a:r>
          </a:p>
        </p:txBody>
      </p:sp>
    </p:spTree>
    <p:extLst>
      <p:ext uri="{BB962C8B-B14F-4D97-AF65-F5344CB8AC3E}">
        <p14:creationId xmlns:p14="http://schemas.microsoft.com/office/powerpoint/2010/main" val="11378433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title"/>
          </p:nvPr>
        </p:nvSpPr>
        <p:spPr>
          <a:xfrm>
            <a:off x="381006" y="303464"/>
            <a:ext cx="10515600" cy="704696"/>
          </a:xfrm>
        </p:spPr>
        <p:txBody>
          <a:bodyPr>
            <a:normAutofit/>
          </a:bodyPr>
          <a:lstStyle/>
          <a:p>
            <a:r>
              <a:rPr lang="en" sz="4000" dirty="0"/>
              <a:t>Usefulness of the Idea</a:t>
            </a:r>
            <a:endParaRPr lang="ru-RU" sz="4000" dirty="0"/>
          </a:p>
        </p:txBody>
      </p:sp>
      <p:grpSp>
        <p:nvGrpSpPr>
          <p:cNvPr id="3" name="Google Shape;181;p22">
            <a:extLst>
              <a:ext uri="{FF2B5EF4-FFF2-40B4-BE49-F238E27FC236}">
                <a16:creationId xmlns:a16="http://schemas.microsoft.com/office/drawing/2014/main" id="{2A3750A5-E849-38C1-95DE-A1B81FD10FD6}"/>
              </a:ext>
            </a:extLst>
          </p:cNvPr>
          <p:cNvGrpSpPr/>
          <p:nvPr/>
        </p:nvGrpSpPr>
        <p:grpSpPr>
          <a:xfrm>
            <a:off x="2294666" y="303464"/>
            <a:ext cx="745878" cy="704696"/>
            <a:chOff x="2594050" y="1631825"/>
            <a:chExt cx="439625" cy="439625"/>
          </a:xfrm>
        </p:grpSpPr>
        <p:sp>
          <p:nvSpPr>
            <p:cNvPr id="8" name="Google Shape;182;p22">
              <a:extLst>
                <a:ext uri="{FF2B5EF4-FFF2-40B4-BE49-F238E27FC236}">
                  <a16:creationId xmlns:a16="http://schemas.microsoft.com/office/drawing/2014/main" id="{B026845B-8917-FD21-A7AE-4308B6EFF53D}"/>
                </a:ext>
              </a:extLst>
            </p:cNvPr>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183;p22">
              <a:extLst>
                <a:ext uri="{FF2B5EF4-FFF2-40B4-BE49-F238E27FC236}">
                  <a16:creationId xmlns:a16="http://schemas.microsoft.com/office/drawing/2014/main" id="{09CEBC0D-A664-DEB9-FE73-C1C9A342DE05}"/>
                </a:ext>
              </a:extLst>
            </p:cNvPr>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84;p22">
              <a:extLst>
                <a:ext uri="{FF2B5EF4-FFF2-40B4-BE49-F238E27FC236}">
                  <a16:creationId xmlns:a16="http://schemas.microsoft.com/office/drawing/2014/main" id="{0FE33E0D-4881-EFD5-79C8-A7EB38587BF3}"/>
                </a:ext>
              </a:extLst>
            </p:cNvPr>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85;p22">
              <a:extLst>
                <a:ext uri="{FF2B5EF4-FFF2-40B4-BE49-F238E27FC236}">
                  <a16:creationId xmlns:a16="http://schemas.microsoft.com/office/drawing/2014/main" id="{137B666A-D2E6-851F-F003-6752444DE8DB}"/>
                </a:ext>
              </a:extLst>
            </p:cNvPr>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 name="TextBox 12">
            <a:extLst>
              <a:ext uri="{FF2B5EF4-FFF2-40B4-BE49-F238E27FC236}">
                <a16:creationId xmlns:a16="http://schemas.microsoft.com/office/drawing/2014/main" id="{223447B7-5BF0-9FBA-BCB5-1297BB9B7D28}"/>
              </a:ext>
            </a:extLst>
          </p:cNvPr>
          <p:cNvSpPr txBox="1"/>
          <p:nvPr/>
        </p:nvSpPr>
        <p:spPr>
          <a:xfrm>
            <a:off x="-81280" y="1037719"/>
            <a:ext cx="7579360" cy="5339923"/>
          </a:xfrm>
          <a:prstGeom prst="rect">
            <a:avLst/>
          </a:prstGeom>
          <a:noFill/>
        </p:spPr>
        <p:txBody>
          <a:bodyPr wrap="square">
            <a:spAutoFit/>
          </a:bodyPr>
          <a:lstStyle/>
          <a:p>
            <a:pPr marL="457200" lvl="0" indent="-311150" algn="l" rtl="0">
              <a:lnSpc>
                <a:spcPct val="100000"/>
              </a:lnSpc>
              <a:spcBef>
                <a:spcPts val="600"/>
              </a:spcBef>
              <a:spcAft>
                <a:spcPts val="0"/>
              </a:spcAft>
              <a:buSzPts val="1300"/>
              <a:buChar char="▰"/>
            </a:pPr>
            <a:r>
              <a:rPr lang="en-US" sz="1600" dirty="0"/>
              <a:t>The </a:t>
            </a:r>
            <a:r>
              <a:rPr lang="en-US" sz="1600" b="1" dirty="0">
                <a:latin typeface="Roboto Condensed"/>
                <a:ea typeface="Roboto Condensed"/>
                <a:cs typeface="Roboto Condensed"/>
                <a:sym typeface="Roboto Condensed"/>
              </a:rPr>
              <a:t>100 million pieces of junk</a:t>
            </a:r>
            <a:r>
              <a:rPr lang="en-US" sz="1600" dirty="0"/>
              <a:t> (E Class Debris)which were unable to track by a large satellite but will be done through a specifically designed satellite to detect these deadly particles.</a:t>
            </a:r>
          </a:p>
          <a:p>
            <a:pPr marL="457200" lvl="0" indent="-311150" algn="l" rtl="0">
              <a:lnSpc>
                <a:spcPct val="100000"/>
              </a:lnSpc>
              <a:spcBef>
                <a:spcPts val="600"/>
              </a:spcBef>
              <a:spcAft>
                <a:spcPts val="0"/>
              </a:spcAft>
              <a:buSzPts val="1300"/>
              <a:buChar char="▰"/>
            </a:pPr>
            <a:endParaRPr lang="en-US" sz="1600" dirty="0"/>
          </a:p>
          <a:p>
            <a:pPr marL="457200" lvl="0" indent="-311150" algn="l" rtl="0">
              <a:lnSpc>
                <a:spcPct val="100000"/>
              </a:lnSpc>
              <a:spcBef>
                <a:spcPts val="0"/>
              </a:spcBef>
              <a:spcAft>
                <a:spcPts val="0"/>
              </a:spcAft>
              <a:buSzPts val="1300"/>
              <a:buChar char="▰"/>
            </a:pPr>
            <a:r>
              <a:rPr lang="en-US" sz="1600" dirty="0"/>
              <a:t>The process will be done through utilizing a Monochromatic form of energy; Laser.</a:t>
            </a:r>
          </a:p>
          <a:p>
            <a:pPr marL="457200" lvl="0" indent="-311150" algn="l" rtl="0">
              <a:lnSpc>
                <a:spcPct val="100000"/>
              </a:lnSpc>
              <a:spcBef>
                <a:spcPts val="0"/>
              </a:spcBef>
              <a:spcAft>
                <a:spcPts val="0"/>
              </a:spcAft>
              <a:buSzPts val="1300"/>
              <a:buChar char="▰"/>
            </a:pPr>
            <a:endParaRPr lang="en-US" sz="1600" dirty="0"/>
          </a:p>
          <a:p>
            <a:pPr marL="457200" lvl="0" indent="-311150" algn="l" rtl="0">
              <a:lnSpc>
                <a:spcPct val="100000"/>
              </a:lnSpc>
              <a:spcBef>
                <a:spcPts val="0"/>
              </a:spcBef>
              <a:spcAft>
                <a:spcPts val="0"/>
              </a:spcAft>
              <a:buSzPts val="1300"/>
              <a:buChar char="▰"/>
            </a:pPr>
            <a:r>
              <a:rPr lang="en-US" sz="1600" dirty="0"/>
              <a:t>The Debris present in the lower earth orbit will be detected and informed through a telemetry.</a:t>
            </a:r>
          </a:p>
          <a:p>
            <a:pPr marL="457200" lvl="0" indent="-311150" algn="l" rtl="0">
              <a:lnSpc>
                <a:spcPct val="100000"/>
              </a:lnSpc>
              <a:spcBef>
                <a:spcPts val="0"/>
              </a:spcBef>
              <a:spcAft>
                <a:spcPts val="0"/>
              </a:spcAft>
              <a:buSzPts val="1300"/>
              <a:buChar char="▰"/>
            </a:pPr>
            <a:endParaRPr lang="en-US" sz="1600" dirty="0"/>
          </a:p>
          <a:p>
            <a:pPr marL="457200" lvl="0" indent="-311150" algn="l" rtl="0">
              <a:lnSpc>
                <a:spcPct val="100000"/>
              </a:lnSpc>
              <a:spcBef>
                <a:spcPts val="0"/>
              </a:spcBef>
              <a:spcAft>
                <a:spcPts val="0"/>
              </a:spcAft>
              <a:buSzPts val="1300"/>
              <a:buChar char="▰"/>
            </a:pPr>
            <a:r>
              <a:rPr lang="en-US" sz="1600" dirty="0"/>
              <a:t>All possible resolutions can be acquired/Calculated using a simple distance measuring LiDAR and the required protocols can be obtained using the acquired data.</a:t>
            </a:r>
          </a:p>
          <a:p>
            <a:pPr marL="457200" lvl="0" indent="-311150" algn="l" rtl="0">
              <a:lnSpc>
                <a:spcPct val="100000"/>
              </a:lnSpc>
              <a:spcBef>
                <a:spcPts val="0"/>
              </a:spcBef>
              <a:spcAft>
                <a:spcPts val="0"/>
              </a:spcAft>
              <a:buSzPts val="1300"/>
              <a:buChar char="▰"/>
            </a:pPr>
            <a:endParaRPr lang="en-US" sz="1600" dirty="0"/>
          </a:p>
          <a:p>
            <a:pPr marL="457200" lvl="0" indent="-311150" algn="l" rtl="0">
              <a:lnSpc>
                <a:spcPct val="100000"/>
              </a:lnSpc>
              <a:spcBef>
                <a:spcPts val="0"/>
              </a:spcBef>
              <a:spcAft>
                <a:spcPts val="0"/>
              </a:spcAft>
              <a:buSzPts val="1300"/>
              <a:buChar char="▰"/>
            </a:pPr>
            <a:r>
              <a:rPr lang="en-US" sz="1600" dirty="0"/>
              <a:t>The Product will be useful to particularly detect minute particles present in the orbit which are unable to be tracked by other satellites.</a:t>
            </a:r>
          </a:p>
          <a:p>
            <a:pPr marL="457200" lvl="0" indent="-311150" algn="l" rtl="0">
              <a:lnSpc>
                <a:spcPct val="100000"/>
              </a:lnSpc>
              <a:spcBef>
                <a:spcPts val="0"/>
              </a:spcBef>
              <a:spcAft>
                <a:spcPts val="0"/>
              </a:spcAft>
              <a:buSzPts val="1300"/>
              <a:buChar char="▰"/>
            </a:pPr>
            <a:endParaRPr lang="en-US" sz="1600" dirty="0"/>
          </a:p>
          <a:p>
            <a:pPr marL="457200" lvl="0" indent="-311150" algn="l" rtl="0">
              <a:lnSpc>
                <a:spcPct val="100000"/>
              </a:lnSpc>
              <a:spcBef>
                <a:spcPts val="0"/>
              </a:spcBef>
              <a:spcAft>
                <a:spcPts val="0"/>
              </a:spcAft>
              <a:buSzPts val="1300"/>
              <a:buChar char="▰"/>
            </a:pPr>
            <a:r>
              <a:rPr lang="en-US" sz="1600" dirty="0"/>
              <a:t>The Major Resolution of this project will be to help us avoid the inevitable; in future all the dreams of moon base, mars base, more space discoveries will be turned to dust if one pea sized bullet hits our </a:t>
            </a:r>
            <a:r>
              <a:rPr lang="en-US" sz="1600" b="1" dirty="0">
                <a:latin typeface="Roboto Condensed"/>
                <a:ea typeface="Roboto Condensed"/>
                <a:cs typeface="Roboto Condensed"/>
                <a:sym typeface="Roboto Condensed"/>
              </a:rPr>
              <a:t>4,550 working satellite</a:t>
            </a:r>
            <a:r>
              <a:rPr lang="en-US" sz="1600" dirty="0"/>
              <a:t>. All the tech will be turned back to 1970’s.</a:t>
            </a:r>
          </a:p>
        </p:txBody>
      </p:sp>
      <p:pic>
        <p:nvPicPr>
          <p:cNvPr id="16" name="Google Shape;189;p22">
            <a:extLst>
              <a:ext uri="{FF2B5EF4-FFF2-40B4-BE49-F238E27FC236}">
                <a16:creationId xmlns:a16="http://schemas.microsoft.com/office/drawing/2014/main" id="{C4E8B8B8-3B8A-CE34-7504-144B7BD6BBDC}"/>
              </a:ext>
            </a:extLst>
          </p:cNvPr>
          <p:cNvPicPr preferRelativeResize="0"/>
          <p:nvPr/>
        </p:nvPicPr>
        <p:blipFill>
          <a:blip r:embed="rId3">
            <a:alphaModFix/>
          </a:blip>
          <a:stretch>
            <a:fillRect/>
          </a:stretch>
        </p:blipFill>
        <p:spPr>
          <a:xfrm>
            <a:off x="7798830" y="1037719"/>
            <a:ext cx="4098530" cy="2440052"/>
          </a:xfrm>
          <a:prstGeom prst="rect">
            <a:avLst/>
          </a:prstGeom>
          <a:noFill/>
          <a:ln>
            <a:noFill/>
          </a:ln>
        </p:spPr>
      </p:pic>
      <p:pic>
        <p:nvPicPr>
          <p:cNvPr id="17" name="Google Shape;138;p18">
            <a:extLst>
              <a:ext uri="{FF2B5EF4-FFF2-40B4-BE49-F238E27FC236}">
                <a16:creationId xmlns:a16="http://schemas.microsoft.com/office/drawing/2014/main" id="{A6522AEF-9962-9925-A79C-1DDAE0BEB949}"/>
              </a:ext>
            </a:extLst>
          </p:cNvPr>
          <p:cNvPicPr preferRelativeResize="0"/>
          <p:nvPr/>
        </p:nvPicPr>
        <p:blipFill>
          <a:blip r:embed="rId4">
            <a:alphaModFix/>
          </a:blip>
          <a:stretch>
            <a:fillRect/>
          </a:stretch>
        </p:blipFill>
        <p:spPr>
          <a:xfrm>
            <a:off x="8299207" y="3507330"/>
            <a:ext cx="3097776" cy="3047206"/>
          </a:xfrm>
          <a:prstGeom prst="rect">
            <a:avLst/>
          </a:prstGeom>
          <a:noFill/>
          <a:ln>
            <a:noFill/>
          </a:ln>
        </p:spPr>
      </p:pic>
      <p:pic>
        <p:nvPicPr>
          <p:cNvPr id="24" name="Picture 23">
            <a:extLst>
              <a:ext uri="{FF2B5EF4-FFF2-40B4-BE49-F238E27FC236}">
                <a16:creationId xmlns:a16="http://schemas.microsoft.com/office/drawing/2014/main" id="{F943A328-9E59-07C2-5D28-38BC088A0D22}"/>
              </a:ext>
            </a:extLst>
          </p:cNvPr>
          <p:cNvPicPr>
            <a:picLocks noChangeAspect="1"/>
          </p:cNvPicPr>
          <p:nvPr/>
        </p:nvPicPr>
        <p:blipFill rotWithShape="1">
          <a:blip r:embed="rId5"/>
          <a:srcRect l="12877" t="38372" r="13302" b="38480"/>
          <a:stretch/>
        </p:blipFill>
        <p:spPr>
          <a:xfrm>
            <a:off x="198126" y="6268786"/>
            <a:ext cx="1822593" cy="571500"/>
          </a:xfrm>
          <a:prstGeom prst="rect">
            <a:avLst/>
          </a:prstGeom>
        </p:spPr>
      </p:pic>
      <p:sp>
        <p:nvSpPr>
          <p:cNvPr id="26" name="Slide Number Placeholder 3">
            <a:extLst>
              <a:ext uri="{FF2B5EF4-FFF2-40B4-BE49-F238E27FC236}">
                <a16:creationId xmlns:a16="http://schemas.microsoft.com/office/drawing/2014/main" id="{2100D7B8-01CE-9EA1-0994-5E592FBADAEB}"/>
              </a:ext>
            </a:extLst>
          </p:cNvPr>
          <p:cNvSpPr>
            <a:spLocks noGrp="1"/>
          </p:cNvSpPr>
          <p:nvPr>
            <p:ph type="sldNum" sz="quarter" idx="12"/>
          </p:nvPr>
        </p:nvSpPr>
        <p:spPr>
          <a:xfrm>
            <a:off x="11042882" y="5976001"/>
            <a:ext cx="366756" cy="365125"/>
          </a:xfrm>
        </p:spPr>
        <p:txBody>
          <a:bodyPr/>
          <a:lstStyle/>
          <a:p>
            <a:r>
              <a:rPr lang="en-US" dirty="0"/>
              <a:t>01</a:t>
            </a:r>
          </a:p>
        </p:txBody>
      </p:sp>
    </p:spTree>
    <p:extLst>
      <p:ext uri="{BB962C8B-B14F-4D97-AF65-F5344CB8AC3E}">
        <p14:creationId xmlns:p14="http://schemas.microsoft.com/office/powerpoint/2010/main" val="15629700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71BA1-104B-437A-BD2C-C1120088E0BC}"/>
              </a:ext>
            </a:extLst>
          </p:cNvPr>
          <p:cNvSpPr>
            <a:spLocks noGrp="1"/>
          </p:cNvSpPr>
          <p:nvPr>
            <p:ph type="title"/>
          </p:nvPr>
        </p:nvSpPr>
        <p:spPr>
          <a:xfrm>
            <a:off x="1205406" y="303464"/>
            <a:ext cx="10515600" cy="704696"/>
          </a:xfrm>
        </p:spPr>
        <p:txBody>
          <a:bodyPr>
            <a:normAutofit/>
          </a:bodyPr>
          <a:lstStyle/>
          <a:p>
            <a:r>
              <a:rPr lang="en" dirty="0"/>
              <a:t>Social impact of the Idea if implemented</a:t>
            </a:r>
            <a:endParaRPr lang="ru-RU" dirty="0"/>
          </a:p>
        </p:txBody>
      </p:sp>
      <p:sp>
        <p:nvSpPr>
          <p:cNvPr id="13" name="TextBox 12">
            <a:extLst>
              <a:ext uri="{FF2B5EF4-FFF2-40B4-BE49-F238E27FC236}">
                <a16:creationId xmlns:a16="http://schemas.microsoft.com/office/drawing/2014/main" id="{223447B7-5BF0-9FBA-BCB5-1297BB9B7D28}"/>
              </a:ext>
            </a:extLst>
          </p:cNvPr>
          <p:cNvSpPr txBox="1"/>
          <p:nvPr/>
        </p:nvSpPr>
        <p:spPr>
          <a:xfrm>
            <a:off x="-161046" y="1710494"/>
            <a:ext cx="7416800" cy="3570208"/>
          </a:xfrm>
          <a:prstGeom prst="rect">
            <a:avLst/>
          </a:prstGeom>
          <a:noFill/>
        </p:spPr>
        <p:txBody>
          <a:bodyPr wrap="square">
            <a:spAutoFit/>
          </a:bodyPr>
          <a:lstStyle/>
          <a:p>
            <a:pPr marL="457200" lvl="0" indent="-228600" algn="l" rtl="0">
              <a:lnSpc>
                <a:spcPct val="100000"/>
              </a:lnSpc>
              <a:spcBef>
                <a:spcPts val="600"/>
              </a:spcBef>
              <a:spcAft>
                <a:spcPts val="0"/>
              </a:spcAft>
              <a:buSzPts val="2400"/>
              <a:buNone/>
            </a:pPr>
            <a:r>
              <a:rPr lang="en-US" sz="2400" dirty="0"/>
              <a:t>What if All the technology we currently rely on suddenly went away?, Wireless communication, Navigation, Weather forecast, etc.</a:t>
            </a:r>
          </a:p>
          <a:p>
            <a:pPr marL="457200" lvl="0" indent="-228600">
              <a:spcBef>
                <a:spcPts val="600"/>
              </a:spcBef>
              <a:buSzPts val="2400"/>
            </a:pPr>
            <a:r>
              <a:rPr lang="en-US" sz="2400" dirty="0"/>
              <a:t>Probably in the next 10 years the earth’s orbit will be a junkyard of spent booster s, Broken Satellites, Useless parts of rockets and creating an unstoppable chain reaction.</a:t>
            </a:r>
          </a:p>
          <a:p>
            <a:pPr marL="457200" lvl="0" indent="-228600" algn="l" rtl="0">
              <a:lnSpc>
                <a:spcPct val="100000"/>
              </a:lnSpc>
              <a:spcBef>
                <a:spcPts val="600"/>
              </a:spcBef>
              <a:spcAft>
                <a:spcPts val="0"/>
              </a:spcAft>
              <a:buSzPts val="2400"/>
              <a:buNone/>
            </a:pPr>
            <a:r>
              <a:rPr lang="en-US" sz="2400" b="1" dirty="0">
                <a:latin typeface="Roboto Condensed"/>
                <a:ea typeface="Roboto Condensed"/>
                <a:cs typeface="Roboto Condensed"/>
                <a:sym typeface="Roboto Condensed"/>
              </a:rPr>
              <a:t>This Idea may help the society to avoid these kind of situations if early precautions are made.</a:t>
            </a:r>
          </a:p>
        </p:txBody>
      </p:sp>
      <p:grpSp>
        <p:nvGrpSpPr>
          <p:cNvPr id="4" name="Google Shape;196;p23">
            <a:extLst>
              <a:ext uri="{FF2B5EF4-FFF2-40B4-BE49-F238E27FC236}">
                <a16:creationId xmlns:a16="http://schemas.microsoft.com/office/drawing/2014/main" id="{047A0B72-A8F1-3182-CBAB-F4555BBC77C9}"/>
              </a:ext>
            </a:extLst>
          </p:cNvPr>
          <p:cNvGrpSpPr/>
          <p:nvPr/>
        </p:nvGrpSpPr>
        <p:grpSpPr>
          <a:xfrm>
            <a:off x="1205406" y="189265"/>
            <a:ext cx="1023761" cy="933093"/>
            <a:chOff x="7638277" y="937343"/>
            <a:chExt cx="744272" cy="793950"/>
          </a:xfrm>
        </p:grpSpPr>
        <p:sp>
          <p:nvSpPr>
            <p:cNvPr id="5" name="Google Shape;197;p23">
              <a:extLst>
                <a:ext uri="{FF2B5EF4-FFF2-40B4-BE49-F238E27FC236}">
                  <a16:creationId xmlns:a16="http://schemas.microsoft.com/office/drawing/2014/main" id="{F3CF1274-D0D2-6516-B58B-2361AC79F503}"/>
                </a:ext>
              </a:extLst>
            </p:cNvPr>
            <p:cNvSpPr/>
            <p:nvPr/>
          </p:nvSpPr>
          <p:spPr>
            <a:xfrm>
              <a:off x="8012931" y="1079385"/>
              <a:ext cx="217151" cy="253479"/>
            </a:xfrm>
            <a:custGeom>
              <a:avLst/>
              <a:gdLst/>
              <a:ahLst/>
              <a:cxnLst/>
              <a:rect l="l" t="t" r="r" b="b"/>
              <a:pathLst>
                <a:path w="1085755" h="1267396" extrusionOk="0">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w="952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6" name="Google Shape;198;p23">
              <a:extLst>
                <a:ext uri="{FF2B5EF4-FFF2-40B4-BE49-F238E27FC236}">
                  <a16:creationId xmlns:a16="http://schemas.microsoft.com/office/drawing/2014/main" id="{339B9955-3260-5204-D130-2F5D3A2C4EDB}"/>
                </a:ext>
              </a:extLst>
            </p:cNvPr>
            <p:cNvSpPr/>
            <p:nvPr/>
          </p:nvSpPr>
          <p:spPr>
            <a:xfrm>
              <a:off x="7789628" y="1079436"/>
              <a:ext cx="214318" cy="253428"/>
            </a:xfrm>
            <a:custGeom>
              <a:avLst/>
              <a:gdLst/>
              <a:ahLst/>
              <a:cxnLst/>
              <a:rect l="l" t="t" r="r" b="b"/>
              <a:pathLst>
                <a:path w="1071591" h="1267142" extrusionOk="0">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w="952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12" name="Google Shape;199;p23">
              <a:extLst>
                <a:ext uri="{FF2B5EF4-FFF2-40B4-BE49-F238E27FC236}">
                  <a16:creationId xmlns:a16="http://schemas.microsoft.com/office/drawing/2014/main" id="{410043B7-64E3-9C63-A06A-DF84C1C6BD6F}"/>
                </a:ext>
              </a:extLst>
            </p:cNvPr>
            <p:cNvSpPr/>
            <p:nvPr/>
          </p:nvSpPr>
          <p:spPr>
            <a:xfrm>
              <a:off x="8012931" y="1341261"/>
              <a:ext cx="202133" cy="270446"/>
            </a:xfrm>
            <a:custGeom>
              <a:avLst/>
              <a:gdLst/>
              <a:ahLst/>
              <a:cxnLst/>
              <a:rect l="l" t="t" r="r" b="b"/>
              <a:pathLst>
                <a:path w="1010666" h="1352232" extrusionOk="0">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w="952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p:txBody>
        </p:sp>
        <p:sp>
          <p:nvSpPr>
            <p:cNvPr id="14" name="Google Shape;200;p23">
              <a:extLst>
                <a:ext uri="{FF2B5EF4-FFF2-40B4-BE49-F238E27FC236}">
                  <a16:creationId xmlns:a16="http://schemas.microsoft.com/office/drawing/2014/main" id="{5D56C01F-36C3-5703-E85E-BF9F324F08D6}"/>
                </a:ext>
              </a:extLst>
            </p:cNvPr>
            <p:cNvSpPr/>
            <p:nvPr/>
          </p:nvSpPr>
          <p:spPr>
            <a:xfrm>
              <a:off x="7804733" y="1341261"/>
              <a:ext cx="199288" cy="270439"/>
            </a:xfrm>
            <a:custGeom>
              <a:avLst/>
              <a:gdLst/>
              <a:ahLst/>
              <a:cxnLst/>
              <a:rect l="l" t="t" r="r" b="b"/>
              <a:pathLst>
                <a:path w="996442" h="1352197" extrusionOk="0">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Calibri"/>
                <a:ea typeface="Calibri"/>
                <a:cs typeface="Calibri"/>
                <a:sym typeface="Calibri"/>
              </a:endParaRPr>
            </a:p>
          </p:txBody>
        </p:sp>
        <p:grpSp>
          <p:nvGrpSpPr>
            <p:cNvPr id="15" name="Google Shape;201;p23">
              <a:extLst>
                <a:ext uri="{FF2B5EF4-FFF2-40B4-BE49-F238E27FC236}">
                  <a16:creationId xmlns:a16="http://schemas.microsoft.com/office/drawing/2014/main" id="{347ECD8F-DCB0-B856-9844-470EAB79FC95}"/>
                </a:ext>
              </a:extLst>
            </p:cNvPr>
            <p:cNvGrpSpPr/>
            <p:nvPr/>
          </p:nvGrpSpPr>
          <p:grpSpPr>
            <a:xfrm>
              <a:off x="7638277" y="937343"/>
              <a:ext cx="744272" cy="793950"/>
              <a:chOff x="6565437" y="1588001"/>
              <a:chExt cx="744272" cy="793950"/>
            </a:xfrm>
          </p:grpSpPr>
          <p:sp>
            <p:nvSpPr>
              <p:cNvPr id="18" name="Google Shape;202;p23">
                <a:extLst>
                  <a:ext uri="{FF2B5EF4-FFF2-40B4-BE49-F238E27FC236}">
                    <a16:creationId xmlns:a16="http://schemas.microsoft.com/office/drawing/2014/main" id="{CE203CB4-8EA6-AFB5-241D-6574C4E1FB75}"/>
                  </a:ext>
                </a:extLst>
              </p:cNvPr>
              <p:cNvSpPr/>
              <p:nvPr/>
            </p:nvSpPr>
            <p:spPr>
              <a:xfrm>
                <a:off x="7127411" y="1694452"/>
                <a:ext cx="76068" cy="75403"/>
              </a:xfrm>
              <a:custGeom>
                <a:avLst/>
                <a:gdLst/>
                <a:ahLst/>
                <a:cxnLst/>
                <a:rect l="l" t="t" r="r" b="b"/>
                <a:pathLst>
                  <a:path w="133" h="132" extrusionOk="0">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19" name="Google Shape;203;p23">
                <a:extLst>
                  <a:ext uri="{FF2B5EF4-FFF2-40B4-BE49-F238E27FC236}">
                    <a16:creationId xmlns:a16="http://schemas.microsoft.com/office/drawing/2014/main" id="{FA5D0B1C-B9B0-AF0C-078E-CF9EBEDA7B64}"/>
                  </a:ext>
                </a:extLst>
              </p:cNvPr>
              <p:cNvSpPr/>
              <p:nvPr/>
            </p:nvSpPr>
            <p:spPr>
              <a:xfrm>
                <a:off x="7209689" y="1954149"/>
                <a:ext cx="100020" cy="11976"/>
              </a:xfrm>
              <a:custGeom>
                <a:avLst/>
                <a:gdLst/>
                <a:ahLst/>
                <a:cxnLst/>
                <a:rect l="l" t="t" r="r" b="b"/>
                <a:pathLst>
                  <a:path w="175" h="21" extrusionOk="0">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0" name="Google Shape;204;p23">
                <a:extLst>
                  <a:ext uri="{FF2B5EF4-FFF2-40B4-BE49-F238E27FC236}">
                    <a16:creationId xmlns:a16="http://schemas.microsoft.com/office/drawing/2014/main" id="{721FAEBA-05CF-8493-6571-2EF194B0AE69}"/>
                  </a:ext>
                </a:extLst>
              </p:cNvPr>
              <p:cNvSpPr/>
              <p:nvPr/>
            </p:nvSpPr>
            <p:spPr>
              <a:xfrm>
                <a:off x="7127411" y="2150197"/>
                <a:ext cx="76068" cy="75625"/>
              </a:xfrm>
              <a:custGeom>
                <a:avLst/>
                <a:gdLst/>
                <a:ahLst/>
                <a:cxnLst/>
                <a:rect l="l" t="t" r="r" b="b"/>
                <a:pathLst>
                  <a:path w="133" h="132" extrusionOk="0">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1" name="Google Shape;205;p23">
                <a:extLst>
                  <a:ext uri="{FF2B5EF4-FFF2-40B4-BE49-F238E27FC236}">
                    <a16:creationId xmlns:a16="http://schemas.microsoft.com/office/drawing/2014/main" id="{E01A7A5B-F528-9783-3CC3-20B48440963B}"/>
                  </a:ext>
                </a:extLst>
              </p:cNvPr>
              <p:cNvSpPr/>
              <p:nvPr/>
            </p:nvSpPr>
            <p:spPr>
              <a:xfrm>
                <a:off x="6671888" y="2150863"/>
                <a:ext cx="76068" cy="74960"/>
              </a:xfrm>
              <a:custGeom>
                <a:avLst/>
                <a:gdLst/>
                <a:ahLst/>
                <a:cxnLst/>
                <a:rect l="l" t="t" r="r" b="b"/>
                <a:pathLst>
                  <a:path w="133" h="131" extrusionOk="0">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2" name="Google Shape;206;p23">
                <a:extLst>
                  <a:ext uri="{FF2B5EF4-FFF2-40B4-BE49-F238E27FC236}">
                    <a16:creationId xmlns:a16="http://schemas.microsoft.com/office/drawing/2014/main" id="{62E4DCD3-218D-FF77-9BAF-242FE895D937}"/>
                  </a:ext>
                </a:extLst>
              </p:cNvPr>
              <p:cNvSpPr/>
              <p:nvPr/>
            </p:nvSpPr>
            <p:spPr>
              <a:xfrm>
                <a:off x="6565437" y="1954593"/>
                <a:ext cx="100020" cy="11976"/>
              </a:xfrm>
              <a:custGeom>
                <a:avLst/>
                <a:gdLst/>
                <a:ahLst/>
                <a:cxnLst/>
                <a:rect l="l" t="t" r="r" b="b"/>
                <a:pathLst>
                  <a:path w="175" h="21" extrusionOk="0">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3" name="Google Shape;207;p23">
                <a:extLst>
                  <a:ext uri="{FF2B5EF4-FFF2-40B4-BE49-F238E27FC236}">
                    <a16:creationId xmlns:a16="http://schemas.microsoft.com/office/drawing/2014/main" id="{5C59F283-7143-98D7-0D50-9F7D50011E5F}"/>
                  </a:ext>
                </a:extLst>
              </p:cNvPr>
              <p:cNvSpPr/>
              <p:nvPr/>
            </p:nvSpPr>
            <p:spPr>
              <a:xfrm>
                <a:off x="6671888" y="1694896"/>
                <a:ext cx="75403" cy="74960"/>
              </a:xfrm>
              <a:custGeom>
                <a:avLst/>
                <a:gdLst/>
                <a:ahLst/>
                <a:cxnLst/>
                <a:rect l="l" t="t" r="r" b="b"/>
                <a:pathLst>
                  <a:path w="132" h="131" extrusionOk="0">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4" name="Google Shape;208;p23">
                <a:extLst>
                  <a:ext uri="{FF2B5EF4-FFF2-40B4-BE49-F238E27FC236}">
                    <a16:creationId xmlns:a16="http://schemas.microsoft.com/office/drawing/2014/main" id="{382BAA70-98D0-D21F-B90B-87D9E778A209}"/>
                  </a:ext>
                </a:extLst>
              </p:cNvPr>
              <p:cNvSpPr/>
              <p:nvPr/>
            </p:nvSpPr>
            <p:spPr>
              <a:xfrm>
                <a:off x="6931363" y="1588001"/>
                <a:ext cx="11976" cy="100020"/>
              </a:xfrm>
              <a:custGeom>
                <a:avLst/>
                <a:gdLst/>
                <a:ahLst/>
                <a:cxnLst/>
                <a:rect l="l" t="t" r="r" b="b"/>
                <a:pathLst>
                  <a:path w="21" h="175" extrusionOk="0">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5" name="Google Shape;209;p23">
                <a:extLst>
                  <a:ext uri="{FF2B5EF4-FFF2-40B4-BE49-F238E27FC236}">
                    <a16:creationId xmlns:a16="http://schemas.microsoft.com/office/drawing/2014/main" id="{9A034956-7ECD-E570-B6CB-8DBFD4248104}"/>
                  </a:ext>
                </a:extLst>
              </p:cNvPr>
              <p:cNvSpPr/>
              <p:nvPr/>
            </p:nvSpPr>
            <p:spPr>
              <a:xfrm>
                <a:off x="6847311" y="2280157"/>
                <a:ext cx="180080" cy="25726"/>
              </a:xfrm>
              <a:custGeom>
                <a:avLst/>
                <a:gdLst/>
                <a:ahLst/>
                <a:cxnLst/>
                <a:rect l="l" t="t" r="r" b="b"/>
                <a:pathLst>
                  <a:path w="315" h="45" extrusionOk="0">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6" name="Google Shape;210;p23">
                <a:extLst>
                  <a:ext uri="{FF2B5EF4-FFF2-40B4-BE49-F238E27FC236}">
                    <a16:creationId xmlns:a16="http://schemas.microsoft.com/office/drawing/2014/main" id="{941E7911-1D9D-D134-B38D-F7A9566768F7}"/>
                  </a:ext>
                </a:extLst>
              </p:cNvPr>
              <p:cNvSpPr/>
              <p:nvPr/>
            </p:nvSpPr>
            <p:spPr>
              <a:xfrm>
                <a:off x="6851968" y="2318524"/>
                <a:ext cx="170766" cy="25726"/>
              </a:xfrm>
              <a:custGeom>
                <a:avLst/>
                <a:gdLst/>
                <a:ahLst/>
                <a:cxnLst/>
                <a:rect l="l" t="t" r="r" b="b"/>
                <a:pathLst>
                  <a:path w="299" h="45" extrusionOk="0">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sp>
            <p:nvSpPr>
              <p:cNvPr id="27" name="Google Shape;211;p23">
                <a:extLst>
                  <a:ext uri="{FF2B5EF4-FFF2-40B4-BE49-F238E27FC236}">
                    <a16:creationId xmlns:a16="http://schemas.microsoft.com/office/drawing/2014/main" id="{4B430817-30F1-324C-382D-4272FDCAE84C}"/>
                  </a:ext>
                </a:extLst>
              </p:cNvPr>
              <p:cNvSpPr/>
              <p:nvPr/>
            </p:nvSpPr>
            <p:spPr>
              <a:xfrm>
                <a:off x="6876364" y="2356225"/>
                <a:ext cx="122419" cy="25726"/>
              </a:xfrm>
              <a:custGeom>
                <a:avLst/>
                <a:gdLst/>
                <a:ahLst/>
                <a:cxnLst/>
                <a:rect l="l" t="t" r="r" b="b"/>
                <a:pathLst>
                  <a:path w="214" h="45" extrusionOk="0">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w="9525" cap="flat" cmpd="sng">
                <a:solidFill>
                  <a:schemeClr val="lt1"/>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chemeClr val="dk1"/>
                  </a:buClr>
                  <a:buSzPts val="1400"/>
                  <a:buFont typeface="Calibri"/>
                  <a:buNone/>
                </a:pPr>
                <a:endParaRPr sz="1400" b="0" i="0" u="none" strike="noStrike" cap="none">
                  <a:solidFill>
                    <a:schemeClr val="dk1"/>
                  </a:solidFill>
                  <a:latin typeface="Calibri"/>
                  <a:ea typeface="Calibri"/>
                  <a:cs typeface="Calibri"/>
                  <a:sym typeface="Calibri"/>
                </a:endParaRPr>
              </a:p>
            </p:txBody>
          </p:sp>
        </p:grpSp>
      </p:grpSp>
      <p:pic>
        <p:nvPicPr>
          <p:cNvPr id="28" name="Google Shape;213;p23">
            <a:extLst>
              <a:ext uri="{FF2B5EF4-FFF2-40B4-BE49-F238E27FC236}">
                <a16:creationId xmlns:a16="http://schemas.microsoft.com/office/drawing/2014/main" id="{88025F8E-DEFD-7FFD-1139-3B64707D40FF}"/>
              </a:ext>
            </a:extLst>
          </p:cNvPr>
          <p:cNvPicPr preferRelativeResize="0"/>
          <p:nvPr/>
        </p:nvPicPr>
        <p:blipFill>
          <a:blip r:embed="rId3">
            <a:alphaModFix/>
          </a:blip>
          <a:stretch>
            <a:fillRect/>
          </a:stretch>
        </p:blipFill>
        <p:spPr>
          <a:xfrm>
            <a:off x="7073261" y="1692666"/>
            <a:ext cx="4934345" cy="3654500"/>
          </a:xfrm>
          <a:prstGeom prst="rect">
            <a:avLst/>
          </a:prstGeom>
          <a:noFill/>
          <a:ln>
            <a:noFill/>
          </a:ln>
        </p:spPr>
      </p:pic>
      <p:sp>
        <p:nvSpPr>
          <p:cNvPr id="30" name="Picture Placeholder 29">
            <a:extLst>
              <a:ext uri="{FF2B5EF4-FFF2-40B4-BE49-F238E27FC236}">
                <a16:creationId xmlns:a16="http://schemas.microsoft.com/office/drawing/2014/main" id="{D75CD72F-94FD-14DF-B289-64006D690DE5}"/>
              </a:ext>
            </a:extLst>
          </p:cNvPr>
          <p:cNvSpPr>
            <a:spLocks noGrp="1"/>
          </p:cNvSpPr>
          <p:nvPr>
            <p:ph type="pic" sz="quarter" idx="56"/>
          </p:nvPr>
        </p:nvSpPr>
        <p:spPr/>
      </p:sp>
      <p:pic>
        <p:nvPicPr>
          <p:cNvPr id="31" name="Picture 30">
            <a:extLst>
              <a:ext uri="{FF2B5EF4-FFF2-40B4-BE49-F238E27FC236}">
                <a16:creationId xmlns:a16="http://schemas.microsoft.com/office/drawing/2014/main" id="{4ED24A99-BAAE-AF8C-3AF9-2E6CC90B5020}"/>
              </a:ext>
            </a:extLst>
          </p:cNvPr>
          <p:cNvPicPr>
            <a:picLocks noChangeAspect="1"/>
          </p:cNvPicPr>
          <p:nvPr/>
        </p:nvPicPr>
        <p:blipFill rotWithShape="1">
          <a:blip r:embed="rId4"/>
          <a:srcRect l="12877" t="38372" r="13302" b="38480"/>
          <a:stretch/>
        </p:blipFill>
        <p:spPr>
          <a:xfrm>
            <a:off x="381006" y="5736021"/>
            <a:ext cx="1822593" cy="571500"/>
          </a:xfrm>
          <a:prstGeom prst="rect">
            <a:avLst/>
          </a:prstGeom>
        </p:spPr>
      </p:pic>
      <p:sp>
        <p:nvSpPr>
          <p:cNvPr id="32" name="Slide Number Placeholder 3">
            <a:extLst>
              <a:ext uri="{FF2B5EF4-FFF2-40B4-BE49-F238E27FC236}">
                <a16:creationId xmlns:a16="http://schemas.microsoft.com/office/drawing/2014/main" id="{3FAB0FAC-FAFC-6577-FB6B-87CDB7400F6C}"/>
              </a:ext>
            </a:extLst>
          </p:cNvPr>
          <p:cNvSpPr>
            <a:spLocks noGrp="1"/>
          </p:cNvSpPr>
          <p:nvPr>
            <p:ph type="sldNum" sz="quarter" idx="12"/>
          </p:nvPr>
        </p:nvSpPr>
        <p:spPr>
          <a:xfrm>
            <a:off x="11042882" y="5976001"/>
            <a:ext cx="366756" cy="365125"/>
          </a:xfrm>
        </p:spPr>
        <p:txBody>
          <a:bodyPr/>
          <a:lstStyle/>
          <a:p>
            <a:r>
              <a:rPr lang="en-US" dirty="0"/>
              <a:t>09</a:t>
            </a:r>
          </a:p>
        </p:txBody>
      </p:sp>
    </p:spTree>
    <p:extLst>
      <p:ext uri="{BB962C8B-B14F-4D97-AF65-F5344CB8AC3E}">
        <p14:creationId xmlns:p14="http://schemas.microsoft.com/office/powerpoint/2010/main" val="2723249715"/>
      </p:ext>
    </p:extLst>
  </p:cSld>
  <p:clrMapOvr>
    <a:masterClrMapping/>
  </p:clrMapOvr>
</p:sld>
</file>

<file path=ppt/theme/theme1.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6_Restaurant pitch deck_AAS_v5" id="{8177B436-B2DB-4F15-B992-5A4452FF1273}" vid="{ACBB9CD5-D3C7-4B74-9E01-7D9949625F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D81ADB-A44A-4FB2-B0CC-58F0879A8535}">
  <ds:schemaRefs>
    <ds:schemaRef ds:uri="http://purl.org/dc/terms/"/>
    <ds:schemaRef ds:uri="http://purl.org/dc/elements/1.1/"/>
    <ds:schemaRef ds:uri="http://schemas.microsoft.com/office/infopath/2007/PartnerControls"/>
    <ds:schemaRef ds:uri="http://www.w3.org/XML/1998/namespace"/>
    <ds:schemaRef ds:uri="71af3243-3dd4-4a8d-8c0d-dd76da1f02a5"/>
    <ds:schemaRef ds:uri="http://purl.org/dc/dcmitype/"/>
    <ds:schemaRef ds:uri="http://schemas.microsoft.com/office/2006/documentManagement/types"/>
    <ds:schemaRef ds:uri="16c05727-aa75-4e4a-9b5f-8a80a1165891"/>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140FF4BD-2C4F-4AE3-AE8E-A711B32C767C}">
  <ds:schemaRefs>
    <ds:schemaRef ds:uri="http://schemas.microsoft.com/sharepoint/v3/contenttype/forms"/>
  </ds:schemaRefs>
</ds:datastoreItem>
</file>

<file path=customXml/itemProps3.xml><?xml version="1.0" encoding="utf-8"?>
<ds:datastoreItem xmlns:ds="http://schemas.openxmlformats.org/officeDocument/2006/customXml" ds:itemID="{722B8795-896F-4831-ACEF-3917CDD276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Restaurant pitch deck</Template>
  <TotalTime>84</TotalTime>
  <Words>1169</Words>
  <Application>Microsoft Office PowerPoint</Application>
  <PresentationFormat>Widescreen</PresentationFormat>
  <Paragraphs>119</Paragraphs>
  <Slides>18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Adobe Garamond Pro</vt:lpstr>
      <vt:lpstr>Arial</vt:lpstr>
      <vt:lpstr>Calibri</vt:lpstr>
      <vt:lpstr>Georgia</vt:lpstr>
      <vt:lpstr>Helvetica</vt:lpstr>
      <vt:lpstr>Roboto Condensed</vt:lpstr>
      <vt:lpstr>Roboto Condensed Light</vt:lpstr>
      <vt:lpstr>Segoe UI</vt:lpstr>
      <vt:lpstr>Office Theme</vt:lpstr>
      <vt:lpstr>DEBRIS DETECTION SATELLITE</vt:lpstr>
      <vt:lpstr>Introduction </vt:lpstr>
      <vt:lpstr>ABOUT US</vt:lpstr>
      <vt:lpstr>PROBLEM</vt:lpstr>
      <vt:lpstr>OBJECTIVES</vt:lpstr>
      <vt:lpstr>Review of Literature (1/2)</vt:lpstr>
      <vt:lpstr>Review of Literature (2/2)</vt:lpstr>
      <vt:lpstr>Usefulness of the Idea</vt:lpstr>
      <vt:lpstr>Social impact of the Idea if implemented</vt:lpstr>
      <vt:lpstr>Methodology (1/2)</vt:lpstr>
      <vt:lpstr>PowerPoint Presentation</vt:lpstr>
      <vt:lpstr>Cost of Implementation</vt:lpstr>
      <vt:lpstr>Block Diagram</vt:lpstr>
      <vt:lpstr>PRODUCT</vt:lpstr>
      <vt:lpstr>YOUR MARKET OPPORTUNITY</vt:lpstr>
      <vt:lpstr>COMPETITION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 TITLE</dc:title>
  <dc:creator>Prathamesh Deokar</dc:creator>
  <cp:lastModifiedBy>Gaus Sayyad</cp:lastModifiedBy>
  <cp:revision>10</cp:revision>
  <dcterms:created xsi:type="dcterms:W3CDTF">2022-12-16T06:08:31Z</dcterms:created>
  <dcterms:modified xsi:type="dcterms:W3CDTF">2024-01-16T15:40:00Z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